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5"/>
  </p:notesMasterIdLst>
  <p:sldIdLst>
    <p:sldId id="274" r:id="rId5"/>
    <p:sldId id="316" r:id="rId6"/>
    <p:sldId id="313" r:id="rId7"/>
    <p:sldId id="319" r:id="rId8"/>
    <p:sldId id="321" r:id="rId9"/>
    <p:sldId id="347" r:id="rId10"/>
    <p:sldId id="357" r:id="rId11"/>
    <p:sldId id="350" r:id="rId12"/>
    <p:sldId id="326" r:id="rId13"/>
    <p:sldId id="351" r:id="rId14"/>
    <p:sldId id="328" r:id="rId15"/>
    <p:sldId id="329" r:id="rId16"/>
    <p:sldId id="311" r:id="rId17"/>
    <p:sldId id="292" r:id="rId18"/>
    <p:sldId id="344" r:id="rId19"/>
    <p:sldId id="342" r:id="rId20"/>
    <p:sldId id="314" r:id="rId21"/>
    <p:sldId id="332" r:id="rId22"/>
    <p:sldId id="333" r:id="rId23"/>
    <p:sldId id="334" r:id="rId24"/>
    <p:sldId id="315" r:id="rId25"/>
    <p:sldId id="353" r:id="rId26"/>
    <p:sldId id="354" r:id="rId27"/>
    <p:sldId id="356" r:id="rId28"/>
    <p:sldId id="355" r:id="rId29"/>
    <p:sldId id="337" r:id="rId30"/>
    <p:sldId id="338" r:id="rId31"/>
    <p:sldId id="339" r:id="rId32"/>
    <p:sldId id="297" r:id="rId33"/>
    <p:sldId id="30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C73"/>
    <a:srgbClr val="F6D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5264"/>
    <p:restoredTop sz="94578"/>
  </p:normalViewPr>
  <p:slideViewPr>
    <p:cSldViewPr snapToGrid="0">
      <p:cViewPr varScale="1">
        <p:scale>
          <a:sx n="219" d="100"/>
          <a:sy n="219" d="100"/>
        </p:scale>
        <p:origin x="1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DBB69-8C3E-344E-9674-637086933775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73972-F544-2949-B32D-26480F7093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333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A8FBBE-6D3A-7F4D-B3C2-53EAD14A43E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439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873972-F544-2949-B32D-26480F70936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351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873972-F544-2949-B32D-26480F70936B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674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873972-F544-2949-B32D-26480F70936B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530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27986-34CF-96EE-361E-CA1ACD3FCD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i="0">
                <a:latin typeface="Funnel Display" pitchFamily="2" charset="0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DE065C-FCAB-5063-571D-DAA736876C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D2D65-E36D-2EEF-07F0-2D0F76C75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50927-05C4-8AEE-D3D9-1C5CC3F20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6BE8D-87B2-81B3-7340-2A9BA9943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07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B0D3-070C-3154-2AE0-945EFD48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43E1C1-DDC7-387D-DC3D-B07860B94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82D9E-E52D-461D-3B7B-B85678AB5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061C5-289B-2C11-B03C-045E6A0C2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D34BB-D87F-4C1C-4F6E-AEA7F95D9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9702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55052D-26CC-9351-E3C3-0144260C4B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5A1275-4141-F03B-F032-2673B42656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90ADC-5388-23A2-7022-8725C67D6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51969-8FEF-181C-1A30-5682CB0F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C5136-F659-EF27-D639-4B8B9B88E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983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CREEN">
    <p:bg>
      <p:bgPr>
        <a:solidFill>
          <a:schemeClr val="bg1">
            <a:alpha val="1483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F507243C-9977-3D3C-EF1D-D3B190DC1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61315" y="1138379"/>
            <a:ext cx="2785054" cy="942312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EB71350-2489-910B-612B-CE5595B7C8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272" y="0"/>
            <a:ext cx="5153515" cy="6858000"/>
          </a:xfrm>
        </p:spPr>
        <p:txBody>
          <a:bodyPr lIns="288000" tIns="288000" rIns="288000" bIns="288000"/>
          <a:lstStyle>
            <a:lvl1pPr marL="0" indent="0" algn="ctr">
              <a:buNone/>
              <a:defRPr b="0" i="0"/>
            </a:lvl1pPr>
          </a:lstStyle>
          <a:p>
            <a:r>
              <a:rPr lang="en-GB" dirty="0"/>
              <a:t>Click on the icon in the middle of this frame to add an image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B885F69E-0581-78B9-375A-E5C20A92EA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11546" y="4431906"/>
            <a:ext cx="5233787" cy="945166"/>
          </a:xfrm>
        </p:spPr>
        <p:txBody>
          <a:bodyPr anchor="t" anchorCtr="0"/>
          <a:lstStyle>
            <a:lvl1pPr marL="0" indent="0">
              <a:buNone/>
              <a:defRPr sz="14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NAME OF THE PRESENTER, ROLE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4E20D8-CFC4-51FF-047E-9EF6E2DCE8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8822" y="2596445"/>
            <a:ext cx="5246511" cy="179229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Add your header here</a:t>
            </a:r>
          </a:p>
        </p:txBody>
      </p:sp>
    </p:spTree>
    <p:extLst>
      <p:ext uri="{BB962C8B-B14F-4D97-AF65-F5344CB8AC3E}">
        <p14:creationId xmlns:p14="http://schemas.microsoft.com/office/powerpoint/2010/main" val="212092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49">
            <a:extLst>
              <a:ext uri="{FF2B5EF4-FFF2-40B4-BE49-F238E27FC236}">
                <a16:creationId xmlns:a16="http://schemas.microsoft.com/office/drawing/2014/main" id="{1BD9B23E-B507-41AF-E054-729172988D76}"/>
              </a:ext>
            </a:extLst>
          </p:cNvPr>
          <p:cNvSpPr/>
          <p:nvPr userDrawn="1"/>
        </p:nvSpPr>
        <p:spPr>
          <a:xfrm>
            <a:off x="82844" y="338844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D67097-644A-A2C1-A467-007A3AFDFC3D}"/>
              </a:ext>
            </a:extLst>
          </p:cNvPr>
          <p:cNvSpPr/>
          <p:nvPr userDrawn="1"/>
        </p:nvSpPr>
        <p:spPr>
          <a:xfrm>
            <a:off x="668982" y="3400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65DC321F-2633-3932-442E-9C0F0A01DE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52725" y="4255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icon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47974D-3AEB-1546-8DAA-63D9044001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25572"/>
            <a:ext cx="8755875" cy="117085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Agenda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D989C73-DFAB-277E-5ACA-610EFC6BE64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48810" y="2195060"/>
            <a:ext cx="8755875" cy="3535180"/>
          </a:xfrm>
        </p:spPr>
        <p:txBody>
          <a:bodyPr numCol="2" spcCol="540000"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dirty="0"/>
              <a:t>Lorem ipsum dolor sit amet, consectetuer adipiscing elit. Maecenas porttitor congue </a:t>
            </a:r>
            <a:r>
              <a:rPr lang="en-GB" dirty="0" err="1"/>
              <a:t>massa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Nunc </a:t>
            </a:r>
            <a:r>
              <a:rPr lang="en-GB" dirty="0" err="1"/>
              <a:t>viverra</a:t>
            </a:r>
            <a:r>
              <a:rPr lang="en-GB" dirty="0"/>
              <a:t> </a:t>
            </a:r>
            <a:r>
              <a:rPr lang="en-GB" dirty="0" err="1"/>
              <a:t>imperdiet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est. </a:t>
            </a:r>
            <a:r>
              <a:rPr lang="en-GB" dirty="0" err="1"/>
              <a:t>Vivamus</a:t>
            </a:r>
            <a:r>
              <a:rPr lang="en-GB" dirty="0"/>
              <a:t>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  <a:p>
            <a:pPr lvl="0"/>
            <a:r>
              <a:rPr lang="en-GB" dirty="0" err="1"/>
              <a:t>Pellentesque</a:t>
            </a:r>
            <a:r>
              <a:rPr lang="en-GB" dirty="0"/>
              <a:t> habitant morbi tristique senectus et netus et malesuada fames ac turpis </a:t>
            </a:r>
            <a:r>
              <a:rPr lang="en-GB" dirty="0" err="1"/>
              <a:t>egestas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Lorem ipsum dolor sit amet, consectetuer adipiscing elit. Maecenas porttitor congue </a:t>
            </a:r>
            <a:r>
              <a:rPr lang="en-GB" dirty="0" err="1"/>
              <a:t>massa</a:t>
            </a:r>
            <a:r>
              <a:rPr lang="en-GB" dirty="0"/>
              <a:t>.</a:t>
            </a:r>
          </a:p>
          <a:p>
            <a:pPr lvl="0"/>
            <a:r>
              <a:rPr lang="en-GB" dirty="0"/>
              <a:t>Nunc viverra imperdiet enim. Fusce est. Vivamus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  <a:p>
            <a:pPr lvl="0"/>
            <a:r>
              <a:rPr lang="en-GB" dirty="0" err="1"/>
              <a:t>Pellentesque</a:t>
            </a:r>
            <a:r>
              <a:rPr lang="en-GB" dirty="0"/>
              <a:t> habitant morbi tristique senectus et netus et malesuada fames ac turpis egestas. Proin pharetra nonummy pede. Mauris et orci.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21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2"/>
                        </p:tgtEl>
                        <p:attrNameLst>
                          <p:attrName>ppt_c</p:attrName>
                        </p:attrNameLst>
                      </p:cBhvr>
                      <p:to>
                        <a:srgbClr val="000000"/>
                      </p:to>
                    </p:animClr>
                  </p:sub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549A3-8E09-85D3-1123-360CB6389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ABC5D-3CE1-A089-E403-D39AC21D2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84F79-7AAA-3299-7953-BE545B455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7AAD33-A1EC-EE37-D64A-63C8237DB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055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&amp; IMAGE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>
            <a:extLst>
              <a:ext uri="{FF2B5EF4-FFF2-40B4-BE49-F238E27FC236}">
                <a16:creationId xmlns:a16="http://schemas.microsoft.com/office/drawing/2014/main" id="{6216FDF6-18FD-F406-7122-0D0D156B49A4}"/>
              </a:ext>
            </a:extLst>
          </p:cNvPr>
          <p:cNvSpPr/>
          <p:nvPr userDrawn="1"/>
        </p:nvSpPr>
        <p:spPr>
          <a:xfrm rot="10800000">
            <a:off x="0" y="0"/>
            <a:ext cx="5120640" cy="6858000"/>
          </a:xfrm>
          <a:custGeom>
            <a:avLst/>
            <a:gdLst>
              <a:gd name="connsiteX0" fmla="*/ 5120640 w 5120640"/>
              <a:gd name="connsiteY0" fmla="*/ 6858000 h 6858000"/>
              <a:gd name="connsiteX1" fmla="*/ 0 w 5120640"/>
              <a:gd name="connsiteY1" fmla="*/ 6858000 h 6858000"/>
              <a:gd name="connsiteX2" fmla="*/ 0 w 5120640"/>
              <a:gd name="connsiteY2" fmla="*/ 6513138 h 6858000"/>
              <a:gd name="connsiteX3" fmla="*/ 458665 w 5120640"/>
              <a:gd name="connsiteY3" fmla="*/ 6513139 h 6858000"/>
              <a:gd name="connsiteX4" fmla="*/ 626555 w 5120640"/>
              <a:gd name="connsiteY4" fmla="*/ 6345249 h 6858000"/>
              <a:gd name="connsiteX5" fmla="*/ 626556 w 5120640"/>
              <a:gd name="connsiteY5" fmla="*/ 6345249 h 6858000"/>
              <a:gd name="connsiteX6" fmla="*/ 458666 w 5120640"/>
              <a:gd name="connsiteY6" fmla="*/ 6177359 h 6858000"/>
              <a:gd name="connsiteX7" fmla="*/ 0 w 5120640"/>
              <a:gd name="connsiteY7" fmla="*/ 6177359 h 6858000"/>
              <a:gd name="connsiteX8" fmla="*/ 0 w 5120640"/>
              <a:gd name="connsiteY8" fmla="*/ 0 h 6858000"/>
              <a:gd name="connsiteX9" fmla="*/ 5120640 w 5120640"/>
              <a:gd name="connsiteY9" fmla="*/ 0 h 6858000"/>
              <a:gd name="connsiteX10" fmla="*/ 5120640 w 512064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0640" h="6858000">
                <a:moveTo>
                  <a:pt x="5120640" y="6858000"/>
                </a:moveTo>
                <a:lnTo>
                  <a:pt x="0" y="6858000"/>
                </a:lnTo>
                <a:lnTo>
                  <a:pt x="0" y="6513138"/>
                </a:lnTo>
                <a:lnTo>
                  <a:pt x="458665" y="6513139"/>
                </a:lnTo>
                <a:cubicBezTo>
                  <a:pt x="551388" y="6513139"/>
                  <a:pt x="626555" y="6437972"/>
                  <a:pt x="626555" y="6345249"/>
                </a:cubicBezTo>
                <a:lnTo>
                  <a:pt x="626556" y="6345249"/>
                </a:lnTo>
                <a:cubicBezTo>
                  <a:pt x="626556" y="6252526"/>
                  <a:pt x="551389" y="6177359"/>
                  <a:pt x="458666" y="6177359"/>
                </a:cubicBezTo>
                <a:lnTo>
                  <a:pt x="0" y="6177359"/>
                </a:lnTo>
                <a:lnTo>
                  <a:pt x="0" y="0"/>
                </a:lnTo>
                <a:lnTo>
                  <a:pt x="5120640" y="0"/>
                </a:lnTo>
                <a:lnTo>
                  <a:pt x="5120640" y="685800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E992E75-52D9-1DAA-FBBA-71F85E8D1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5789562 w 6096000"/>
              <a:gd name="connsiteY0" fmla="*/ 6479137 h 6858000"/>
              <a:gd name="connsiteX1" fmla="*/ 5789562 w 6096000"/>
              <a:gd name="connsiteY1" fmla="*/ 6483607 h 6858000"/>
              <a:gd name="connsiteX2" fmla="*/ 5773502 w 6096000"/>
              <a:gd name="connsiteY2" fmla="*/ 6486849 h 6858000"/>
              <a:gd name="connsiteX3" fmla="*/ 5713563 w 6096000"/>
              <a:gd name="connsiteY3" fmla="*/ 6577276 h 6858000"/>
              <a:gd name="connsiteX4" fmla="*/ 5713563 w 6096000"/>
              <a:gd name="connsiteY4" fmla="*/ 6683373 h 6858000"/>
              <a:gd name="connsiteX5" fmla="*/ 5811702 w 6096000"/>
              <a:gd name="connsiteY5" fmla="*/ 6781512 h 6858000"/>
              <a:gd name="connsiteX6" fmla="*/ 5917799 w 6096000"/>
              <a:gd name="connsiteY6" fmla="*/ 6781512 h 6858000"/>
              <a:gd name="connsiteX7" fmla="*/ 6008226 w 6096000"/>
              <a:gd name="connsiteY7" fmla="*/ 6721574 h 6858000"/>
              <a:gd name="connsiteX8" fmla="*/ 6011468 w 6096000"/>
              <a:gd name="connsiteY8" fmla="*/ 6705514 h 6858000"/>
              <a:gd name="connsiteX9" fmla="*/ 6015938 w 6096000"/>
              <a:gd name="connsiteY9" fmla="*/ 6705514 h 6858000"/>
              <a:gd name="connsiteX10" fmla="*/ 6015938 w 6096000"/>
              <a:gd name="connsiteY10" fmla="*/ 6683373 h 6858000"/>
              <a:gd name="connsiteX11" fmla="*/ 6015938 w 6096000"/>
              <a:gd name="connsiteY11" fmla="*/ 6577276 h 6858000"/>
              <a:gd name="connsiteX12" fmla="*/ 6015938 w 6096000"/>
              <a:gd name="connsiteY12" fmla="*/ 6479137 h 6858000"/>
              <a:gd name="connsiteX13" fmla="*/ 5917799 w 6096000"/>
              <a:gd name="connsiteY13" fmla="*/ 6479137 h 6858000"/>
              <a:gd name="connsiteX14" fmla="*/ 5811702 w 6096000"/>
              <a:gd name="connsiteY14" fmla="*/ 6479137 h 6858000"/>
              <a:gd name="connsiteX15" fmla="*/ 0 w 6096000"/>
              <a:gd name="connsiteY15" fmla="*/ 0 h 6858000"/>
              <a:gd name="connsiteX16" fmla="*/ 6096000 w 6096000"/>
              <a:gd name="connsiteY16" fmla="*/ 0 h 6858000"/>
              <a:gd name="connsiteX17" fmla="*/ 6096000 w 6096000"/>
              <a:gd name="connsiteY17" fmla="*/ 6858000 h 6858000"/>
              <a:gd name="connsiteX18" fmla="*/ 0 w 6096000"/>
              <a:gd name="connsiteY1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96000" h="6858000">
                <a:moveTo>
                  <a:pt x="5789562" y="6479137"/>
                </a:moveTo>
                <a:lnTo>
                  <a:pt x="5789562" y="6483607"/>
                </a:lnTo>
                <a:lnTo>
                  <a:pt x="5773502" y="6486849"/>
                </a:lnTo>
                <a:cubicBezTo>
                  <a:pt x="5738278" y="6501748"/>
                  <a:pt x="5713563" y="6536626"/>
                  <a:pt x="5713563" y="6577276"/>
                </a:cubicBezTo>
                <a:lnTo>
                  <a:pt x="5713563" y="6683373"/>
                </a:lnTo>
                <a:cubicBezTo>
                  <a:pt x="5713563" y="6737574"/>
                  <a:pt x="5757501" y="6781512"/>
                  <a:pt x="5811702" y="6781512"/>
                </a:cubicBezTo>
                <a:lnTo>
                  <a:pt x="5917799" y="6781512"/>
                </a:lnTo>
                <a:cubicBezTo>
                  <a:pt x="5958450" y="6781512"/>
                  <a:pt x="5993328" y="6756797"/>
                  <a:pt x="6008226" y="6721574"/>
                </a:cubicBezTo>
                <a:lnTo>
                  <a:pt x="6011468" y="6705514"/>
                </a:lnTo>
                <a:lnTo>
                  <a:pt x="6015938" y="6705514"/>
                </a:lnTo>
                <a:lnTo>
                  <a:pt x="6015938" y="6683373"/>
                </a:lnTo>
                <a:lnTo>
                  <a:pt x="6015938" y="6577276"/>
                </a:lnTo>
                <a:lnTo>
                  <a:pt x="6015938" y="6479137"/>
                </a:lnTo>
                <a:lnTo>
                  <a:pt x="5917799" y="6479137"/>
                </a:lnTo>
                <a:lnTo>
                  <a:pt x="5811702" y="6479137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tIns="936000" anchor="ctr" anchorCtr="0">
            <a:noAutofit/>
          </a:bodyPr>
          <a:lstStyle>
            <a:lvl1pPr marL="0" indent="0" algn="ctr">
              <a:buFontTx/>
              <a:buNone/>
              <a:defRPr sz="1800" b="0" i="0">
                <a:latin typeface="+mj-lt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To add your image click on the icon in the middle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D64B099-79D2-A42F-4119-451F4EA83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576" y="581267"/>
            <a:ext cx="4519525" cy="204064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3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6A8C77D-E745-08D1-2573-D77B258B4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5576" y="2731911"/>
            <a:ext cx="4519525" cy="3445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827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IMAGE &amp; TEXT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949BB5E4-9EF4-CD7D-4612-CF462A71797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4912" y="0"/>
            <a:ext cx="6676267" cy="6858000"/>
          </a:xfrm>
          <a:noFill/>
        </p:spPr>
        <p:txBody>
          <a:bodyPr tIns="432000" anchor="t" anchorCtr="0"/>
          <a:lstStyle>
            <a:lvl1pPr marL="0" indent="0" algn="ctr">
              <a:buNone/>
              <a:defRPr sz="1400" b="0" i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To add your image click on the icon in the middle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D528B47-2361-EE90-F816-DF1F1DE45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496" y="581267"/>
            <a:ext cx="3880556" cy="177104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3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68C5471-A2A7-7F43-D9F0-6929064FB7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549570" y="2497526"/>
            <a:ext cx="3891581" cy="3323411"/>
          </a:xfr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sz="1800"/>
            </a:lvl1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752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NEW SECTION / Image Text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BAC86D7-3F5E-6AF3-4FD6-5E5F9D9E4FC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762" y="0"/>
            <a:ext cx="5703084" cy="6858000"/>
          </a:xfrm>
          <a:noFill/>
        </p:spPr>
        <p:txBody>
          <a:bodyPr tIns="432000" anchor="t" anchorCtr="0"/>
          <a:lstStyle>
            <a:lvl1pPr marL="0" indent="0" algn="ctr">
              <a:buNone/>
              <a:defRPr sz="1400" b="0" i="0"/>
            </a:lvl1pPr>
          </a:lstStyle>
          <a:p>
            <a:r>
              <a:rPr lang="en-GB" dirty="0"/>
              <a:t>To add your image click on the icon in the middle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AFA0D8-EA79-E4F4-FCED-B3C841733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063" y="1130265"/>
            <a:ext cx="5101111" cy="20586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0621B-69E3-BF02-DB0C-81887B86E5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00272" y="3345018"/>
            <a:ext cx="5129367" cy="2420163"/>
          </a:xfr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sz="1800"/>
            </a:lvl1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86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ullout Text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B52D7F4-5499-072C-DDE7-C3DEB8D86B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09746" y="3149600"/>
            <a:ext cx="6154637" cy="3120393"/>
          </a:xfrm>
        </p:spPr>
        <p:txBody>
          <a:bodyPr>
            <a:no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b="0" i="0"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000250" indent="-1714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FE3237-C08B-6CC3-67B6-D1F2D12E3D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05973" y="1816526"/>
            <a:ext cx="2082845" cy="247580"/>
          </a:xfrm>
        </p:spPr>
        <p:txBody>
          <a:bodyPr/>
          <a:lstStyle>
            <a:lvl1pPr marL="0" indent="0">
              <a:buNone/>
              <a:defRPr sz="1000" b="0" i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NOTE REFERENCE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10ED177-7BC7-D27C-07F9-C6948C5DCE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9676" y="2081561"/>
            <a:ext cx="6171710" cy="95374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2800"/>
            </a:lvl1pPr>
          </a:lstStyle>
          <a:p>
            <a:r>
              <a:rPr lang="en-GB" dirty="0" err="1"/>
              <a:t>Subheader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F32E96-98F0-F690-574F-CEC82AD50A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17333" y="2089879"/>
            <a:ext cx="3810000" cy="4165600"/>
          </a:xfrm>
          <a:custGeom>
            <a:avLst/>
            <a:gdLst>
              <a:gd name="connsiteX0" fmla="*/ 199568 w 3810000"/>
              <a:gd name="connsiteY0" fmla="*/ 0 h 4165600"/>
              <a:gd name="connsiteX1" fmla="*/ 3610432 w 3810000"/>
              <a:gd name="connsiteY1" fmla="*/ 0 h 4165600"/>
              <a:gd name="connsiteX2" fmla="*/ 3810000 w 3810000"/>
              <a:gd name="connsiteY2" fmla="*/ 199568 h 4165600"/>
              <a:gd name="connsiteX3" fmla="*/ 3810000 w 3810000"/>
              <a:gd name="connsiteY3" fmla="*/ 3966032 h 4165600"/>
              <a:gd name="connsiteX4" fmla="*/ 3610432 w 3810000"/>
              <a:gd name="connsiteY4" fmla="*/ 4165600 h 4165600"/>
              <a:gd name="connsiteX5" fmla="*/ 199568 w 3810000"/>
              <a:gd name="connsiteY5" fmla="*/ 4165600 h 4165600"/>
              <a:gd name="connsiteX6" fmla="*/ 0 w 3810000"/>
              <a:gd name="connsiteY6" fmla="*/ 3966032 h 4165600"/>
              <a:gd name="connsiteX7" fmla="*/ 0 w 3810000"/>
              <a:gd name="connsiteY7" fmla="*/ 199568 h 4165600"/>
              <a:gd name="connsiteX8" fmla="*/ 199568 w 3810000"/>
              <a:gd name="connsiteY8" fmla="*/ 0 h 416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0000" h="4165600">
                <a:moveTo>
                  <a:pt x="199568" y="0"/>
                </a:moveTo>
                <a:lnTo>
                  <a:pt x="3610432" y="0"/>
                </a:lnTo>
                <a:cubicBezTo>
                  <a:pt x="3720650" y="0"/>
                  <a:pt x="3810000" y="89350"/>
                  <a:pt x="3810000" y="199568"/>
                </a:cubicBezTo>
                <a:lnTo>
                  <a:pt x="3810000" y="3966032"/>
                </a:lnTo>
                <a:cubicBezTo>
                  <a:pt x="3810000" y="4076250"/>
                  <a:pt x="3720650" y="4165600"/>
                  <a:pt x="3610432" y="4165600"/>
                </a:cubicBezTo>
                <a:lnTo>
                  <a:pt x="199568" y="4165600"/>
                </a:lnTo>
                <a:cubicBezTo>
                  <a:pt x="89350" y="4165600"/>
                  <a:pt x="0" y="4076250"/>
                  <a:pt x="0" y="3966032"/>
                </a:cubicBezTo>
                <a:lnTo>
                  <a:pt x="0" y="199568"/>
                </a:lnTo>
                <a:cubicBezTo>
                  <a:pt x="0" y="89350"/>
                  <a:pt x="89350" y="0"/>
                  <a:pt x="199568" y="0"/>
                </a:cubicBezTo>
                <a:close/>
              </a:path>
            </a:pathLst>
          </a:custGeom>
          <a:solidFill>
            <a:schemeClr val="tx1">
              <a:alpha val="5254"/>
            </a:schemeClr>
          </a:solidFill>
        </p:spPr>
        <p:txBody>
          <a:bodyPr wrap="square" lIns="288000" tIns="288000" rIns="288000" bIns="288000">
            <a:noAutofit/>
          </a:bodyPr>
          <a:lstStyle>
            <a:lvl1pPr marL="0" indent="0">
              <a:lnSpc>
                <a:spcPct val="100000"/>
              </a:lnSpc>
              <a:buNone/>
              <a:defRPr sz="1800"/>
            </a:lvl1pPr>
            <a:lvl2pPr marL="312738" indent="0">
              <a:buNone/>
              <a:defRPr/>
            </a:lvl2pPr>
            <a:lvl3pPr marL="581025" indent="0">
              <a:buNone/>
              <a:defRPr/>
            </a:lvl3pPr>
            <a:lvl4pPr marL="1371600" indent="0">
              <a:buNone/>
              <a:defRPr/>
            </a:lvl4pPr>
            <a:lvl5pPr marL="11113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GB" dirty="0"/>
              <a:t>With the advancement of technology and changes in curriculum, it is essential for teachers to continuously update their teaching methods.</a:t>
            </a:r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398BE76D-2A54-4C26-AA70-1087BA670AB6}"/>
              </a:ext>
            </a:extLst>
          </p:cNvPr>
          <p:cNvSpPr>
            <a:spLocks/>
          </p:cNvSpPr>
          <p:nvPr userDrawn="1"/>
        </p:nvSpPr>
        <p:spPr>
          <a:xfrm>
            <a:off x="2657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131A380-703F-E81E-9E95-034DB990A59F}"/>
              </a:ext>
            </a:extLst>
          </p:cNvPr>
          <p:cNvSpPr>
            <a:spLocks/>
          </p:cNvSpPr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53842FE-8478-F4C4-E108-D99721C8C13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24100" y="495300"/>
            <a:ext cx="8699500" cy="10922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600" b="1" i="0">
                <a:latin typeface="Funnel Display" pitchFamily="2" charset="0"/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6" name="Picture Placeholder 53">
            <a:extLst>
              <a:ext uri="{FF2B5EF4-FFF2-40B4-BE49-F238E27FC236}">
                <a16:creationId xmlns:a16="http://schemas.microsoft.com/office/drawing/2014/main" id="{9590AF7A-D43E-D9C7-7DCF-8F849309865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80058" y="413461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icon</a:t>
            </a:r>
          </a:p>
        </p:txBody>
      </p:sp>
    </p:spTree>
    <p:extLst>
      <p:ext uri="{BB962C8B-B14F-4D97-AF65-F5344CB8AC3E}">
        <p14:creationId xmlns:p14="http://schemas.microsoft.com/office/powerpoint/2010/main" val="165015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36">
            <a:extLst>
              <a:ext uri="{FF2B5EF4-FFF2-40B4-BE49-F238E27FC236}">
                <a16:creationId xmlns:a16="http://schemas.microsoft.com/office/drawing/2014/main" id="{B240F527-8322-9C37-701A-5C4092944812}"/>
              </a:ext>
            </a:extLst>
          </p:cNvPr>
          <p:cNvSpPr>
            <a:spLocks/>
          </p:cNvSpPr>
          <p:nvPr userDrawn="1"/>
        </p:nvSpPr>
        <p:spPr>
          <a:xfrm>
            <a:off x="279512" y="246916"/>
            <a:ext cx="11723802" cy="1341912"/>
          </a:xfrm>
          <a:custGeom>
            <a:avLst/>
            <a:gdLst>
              <a:gd name="connsiteX0" fmla="*/ 0 w 11723802"/>
              <a:gd name="connsiteY0" fmla="*/ 670956 h 1341912"/>
              <a:gd name="connsiteX1" fmla="*/ 0 w 11723802"/>
              <a:gd name="connsiteY1" fmla="*/ 670957 h 1341912"/>
              <a:gd name="connsiteX2" fmla="*/ 0 w 11723802"/>
              <a:gd name="connsiteY2" fmla="*/ 670957 h 1341912"/>
              <a:gd name="connsiteX3" fmla="*/ 5824800 w 11723802"/>
              <a:gd name="connsiteY3" fmla="*/ 0 h 1341912"/>
              <a:gd name="connsiteX4" fmla="*/ 6085967 w 11723802"/>
              <a:gd name="connsiteY4" fmla="*/ 52727 h 1341912"/>
              <a:gd name="connsiteX5" fmla="*/ 6175402 w 11723802"/>
              <a:gd name="connsiteY5" fmla="*/ 101271 h 1341912"/>
              <a:gd name="connsiteX6" fmla="*/ 11154116 w 11723802"/>
              <a:gd name="connsiteY6" fmla="*/ 101271 h 1341912"/>
              <a:gd name="connsiteX7" fmla="*/ 11723802 w 11723802"/>
              <a:gd name="connsiteY7" fmla="*/ 670957 h 1341912"/>
              <a:gd name="connsiteX8" fmla="*/ 11723801 w 11723802"/>
              <a:gd name="connsiteY8" fmla="*/ 670957 h 1341912"/>
              <a:gd name="connsiteX9" fmla="*/ 11154115 w 11723802"/>
              <a:gd name="connsiteY9" fmla="*/ 1240643 h 1341912"/>
              <a:gd name="connsiteX10" fmla="*/ 6175399 w 11723802"/>
              <a:gd name="connsiteY10" fmla="*/ 1240643 h 1341912"/>
              <a:gd name="connsiteX11" fmla="*/ 6085967 w 11723802"/>
              <a:gd name="connsiteY11" fmla="*/ 1289185 h 1341912"/>
              <a:gd name="connsiteX12" fmla="*/ 5824800 w 11723802"/>
              <a:gd name="connsiteY12" fmla="*/ 1341912 h 1341912"/>
              <a:gd name="connsiteX13" fmla="*/ 5563634 w 11723802"/>
              <a:gd name="connsiteY13" fmla="*/ 1289185 h 1341912"/>
              <a:gd name="connsiteX14" fmla="*/ 5474201 w 11723802"/>
              <a:gd name="connsiteY14" fmla="*/ 1240643 h 1341912"/>
              <a:gd name="connsiteX15" fmla="*/ 569686 w 11723802"/>
              <a:gd name="connsiteY15" fmla="*/ 1240642 h 1341912"/>
              <a:gd name="connsiteX16" fmla="*/ 11574 w 11723802"/>
              <a:gd name="connsiteY16" fmla="*/ 785768 h 1341912"/>
              <a:gd name="connsiteX17" fmla="*/ 0 w 11723802"/>
              <a:gd name="connsiteY17" fmla="*/ 670957 h 1341912"/>
              <a:gd name="connsiteX18" fmla="*/ 11574 w 11723802"/>
              <a:gd name="connsiteY18" fmla="*/ 556146 h 1341912"/>
              <a:gd name="connsiteX19" fmla="*/ 569686 w 11723802"/>
              <a:gd name="connsiteY19" fmla="*/ 101271 h 1341912"/>
              <a:gd name="connsiteX20" fmla="*/ 5474198 w 11723802"/>
              <a:gd name="connsiteY20" fmla="*/ 101271 h 1341912"/>
              <a:gd name="connsiteX21" fmla="*/ 5563634 w 11723802"/>
              <a:gd name="connsiteY21" fmla="*/ 52727 h 1341912"/>
              <a:gd name="connsiteX22" fmla="*/ 5824800 w 11723802"/>
              <a:gd name="connsiteY22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723802" h="1341912">
                <a:moveTo>
                  <a:pt x="0" y="670956"/>
                </a:moveTo>
                <a:lnTo>
                  <a:pt x="0" y="670957"/>
                </a:lnTo>
                <a:lnTo>
                  <a:pt x="0" y="670957"/>
                </a:lnTo>
                <a:close/>
                <a:moveTo>
                  <a:pt x="5824800" y="0"/>
                </a:moveTo>
                <a:cubicBezTo>
                  <a:pt x="5917440" y="0"/>
                  <a:pt x="6005695" y="18775"/>
                  <a:pt x="6085967" y="52727"/>
                </a:cubicBezTo>
                <a:lnTo>
                  <a:pt x="6175402" y="101271"/>
                </a:lnTo>
                <a:lnTo>
                  <a:pt x="11154116" y="101271"/>
                </a:lnTo>
                <a:cubicBezTo>
                  <a:pt x="11468745" y="101271"/>
                  <a:pt x="11723802" y="356328"/>
                  <a:pt x="11723802" y="670957"/>
                </a:cubicBezTo>
                <a:lnTo>
                  <a:pt x="11723801" y="670957"/>
                </a:lnTo>
                <a:cubicBezTo>
                  <a:pt x="11723801" y="985586"/>
                  <a:pt x="11468744" y="1240643"/>
                  <a:pt x="11154115" y="1240643"/>
                </a:cubicBezTo>
                <a:lnTo>
                  <a:pt x="6175399" y="1240643"/>
                </a:lnTo>
                <a:lnTo>
                  <a:pt x="6085967" y="1289185"/>
                </a:lnTo>
                <a:cubicBezTo>
                  <a:pt x="6005695" y="1323137"/>
                  <a:pt x="5917440" y="1341912"/>
                  <a:pt x="5824800" y="1341912"/>
                </a:cubicBezTo>
                <a:cubicBezTo>
                  <a:pt x="5732161" y="1341912"/>
                  <a:pt x="5643906" y="1323137"/>
                  <a:pt x="5563634" y="1289185"/>
                </a:cubicBezTo>
                <a:lnTo>
                  <a:pt x="5474201" y="1240643"/>
                </a:lnTo>
                <a:lnTo>
                  <a:pt x="569686" y="1240642"/>
                </a:lnTo>
                <a:cubicBezTo>
                  <a:pt x="294386" y="1240642"/>
                  <a:pt x="64695" y="1045364"/>
                  <a:pt x="11574" y="785768"/>
                </a:cubicBezTo>
                <a:lnTo>
                  <a:pt x="0" y="670957"/>
                </a:lnTo>
                <a:lnTo>
                  <a:pt x="11574" y="556146"/>
                </a:lnTo>
                <a:cubicBezTo>
                  <a:pt x="64695" y="296549"/>
                  <a:pt x="294386" y="101271"/>
                  <a:pt x="569686" y="101271"/>
                </a:cubicBezTo>
                <a:lnTo>
                  <a:pt x="5474198" y="101271"/>
                </a:lnTo>
                <a:lnTo>
                  <a:pt x="5563634" y="52727"/>
                </a:lnTo>
                <a:cubicBezTo>
                  <a:pt x="5643906" y="18775"/>
                  <a:pt x="5732161" y="0"/>
                  <a:pt x="5824800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n-NO"/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84A0CAA9-2103-8688-BD52-D6728E7E857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21" hasCustomPrompt="1"/>
          </p:nvPr>
        </p:nvSpPr>
        <p:spPr>
          <a:xfrm>
            <a:off x="587148" y="558264"/>
            <a:ext cx="5138738" cy="696912"/>
          </a:xfrm>
        </p:spPr>
        <p:txBody>
          <a:bodyPr anchor="ctr" anchorCtr="0"/>
          <a:lstStyle>
            <a:lvl1pPr marL="0" indent="0" algn="ctr">
              <a:buNone/>
              <a:defRPr sz="2800" b="1" i="0">
                <a:solidFill>
                  <a:schemeClr val="tx1"/>
                </a:solidFill>
                <a:latin typeface="Funnel Display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dirty="0" err="1"/>
              <a:t>itslearning</a:t>
            </a:r>
            <a:endParaRPr lang="nn-NO" dirty="0"/>
          </a:p>
        </p:txBody>
      </p:sp>
      <p:sp>
        <p:nvSpPr>
          <p:cNvPr id="45" name="Text Placeholder 43">
            <a:extLst>
              <a:ext uri="{FF2B5EF4-FFF2-40B4-BE49-F238E27FC236}">
                <a16:creationId xmlns:a16="http://schemas.microsoft.com/office/drawing/2014/main" id="{4940F2C8-677B-EF48-68E6-5949C800C4B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87205" y="558264"/>
            <a:ext cx="5138738" cy="696912"/>
          </a:xfrm>
        </p:spPr>
        <p:txBody>
          <a:bodyPr anchor="ctr" anchorCtr="0"/>
          <a:lstStyle>
            <a:lvl1pPr marL="0" indent="0" algn="ctr">
              <a:buNone/>
              <a:defRPr sz="2800" b="1" i="0">
                <a:solidFill>
                  <a:schemeClr val="tx1"/>
                </a:solidFill>
                <a:latin typeface="Funnel Display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 dirty="0"/>
              <a:t>Moodle</a:t>
            </a:r>
            <a:endParaRPr lang="nn-NO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8CBDA73-2C8D-B342-4CA1-DE155376453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243478" y="1810967"/>
            <a:ext cx="5584010" cy="4445652"/>
          </a:xfrm>
          <a:prstGeom prst="roundRect">
            <a:avLst>
              <a:gd name="adj" fmla="val 4125"/>
            </a:avLst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00EFC74-A32B-4FE4-9B25-A2A7A2A962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64512" y="1810967"/>
            <a:ext cx="5584010" cy="4445652"/>
          </a:xfrm>
          <a:prstGeom prst="roundRect">
            <a:avLst>
              <a:gd name="adj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3C5041C-34A6-C0A1-8FC6-887618B570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14425" y="2041024"/>
            <a:ext cx="4111625" cy="4069843"/>
          </a:xfrm>
        </p:spPr>
        <p:txBody>
          <a:bodyPr wrap="none">
            <a:noAutofit/>
          </a:bodyPr>
          <a:lstStyle>
            <a:lvl1pPr marL="180975" indent="-180975">
              <a:buSzPct val="200000"/>
              <a:buFontTx/>
              <a:buBlip>
                <a:blip r:embed="rId2"/>
              </a:buBlip>
              <a:defRPr sz="1800"/>
            </a:lvl1pPr>
          </a:lstStyle>
          <a:p>
            <a:pPr lvl="0"/>
            <a:r>
              <a:rPr lang="en-GB" dirty="0"/>
              <a:t>Point 1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1DCB146-140D-1033-90BC-2E809DBDF69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020855" y="2049513"/>
            <a:ext cx="4111625" cy="4083657"/>
          </a:xfrm>
        </p:spPr>
        <p:txBody>
          <a:bodyPr wrap="none">
            <a:noAutofit/>
          </a:bodyPr>
          <a:lstStyle>
            <a:lvl1pPr marL="180975" indent="-180975">
              <a:buSzPct val="200000"/>
              <a:buFontTx/>
              <a:buBlip>
                <a:blip r:embed="rId3"/>
              </a:buBlip>
              <a:defRPr sz="1800"/>
            </a:lvl1pPr>
          </a:lstStyle>
          <a:p>
            <a:pPr lvl="0"/>
            <a:r>
              <a:rPr lang="en-GB" dirty="0"/>
              <a:t>Point 1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AB400364-161B-95F3-4941-19D409B4CD7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542427" y="345687"/>
            <a:ext cx="1137192" cy="1137192"/>
          </a:xfrm>
          <a:prstGeom prst="ellipse">
            <a:avLst/>
          </a:prstGeo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3600" b="1" i="0">
                <a:solidFill>
                  <a:schemeClr val="tx1"/>
                </a:solidFill>
                <a:latin typeface="Funnel Display" pitchFamily="2" charset="0"/>
              </a:defRPr>
            </a:lvl1pPr>
          </a:lstStyle>
          <a:p>
            <a:pPr lvl="0"/>
            <a:r>
              <a:rPr lang="en-GB" dirty="0"/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39873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2CB09-931E-F775-917A-B3D0E56201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A4795-F74F-7CEF-85F5-E11505101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F2C9D-8ED1-D711-3334-649CFAE3D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41824-D7E0-DBFA-3911-3F956FE75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EA5FD-3760-D6A1-950B-8329C099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1277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tslearning wheel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82E442D-58A4-C4A7-2D5C-5BEC1A6A2F8A}"/>
              </a:ext>
            </a:extLst>
          </p:cNvPr>
          <p:cNvSpPr/>
          <p:nvPr/>
        </p:nvSpPr>
        <p:spPr>
          <a:xfrm>
            <a:off x="5965274" y="1172483"/>
            <a:ext cx="1996807" cy="1524980"/>
          </a:xfrm>
          <a:custGeom>
            <a:avLst/>
            <a:gdLst>
              <a:gd name="connsiteX0" fmla="*/ 145260 w 1996807"/>
              <a:gd name="connsiteY0" fmla="*/ 514929 h 1524980"/>
              <a:gd name="connsiteX1" fmla="*/ 13684 w 1996807"/>
              <a:gd name="connsiteY1" fmla="*/ 1022588 h 1524980"/>
              <a:gd name="connsiteX2" fmla="*/ 529464 w 1996807"/>
              <a:gd name="connsiteY2" fmla="*/ 1105793 h 1524980"/>
              <a:gd name="connsiteX3" fmla="*/ 1096823 w 1996807"/>
              <a:gd name="connsiteY3" fmla="*/ 1524981 h 1524980"/>
              <a:gd name="connsiteX4" fmla="*/ 1619971 w 1996807"/>
              <a:gd name="connsiteY4" fmla="*/ 1394380 h 1524980"/>
              <a:gd name="connsiteX5" fmla="*/ 1996807 w 1996807"/>
              <a:gd name="connsiteY5" fmla="*/ 1028907 h 1524980"/>
              <a:gd name="connsiteX6" fmla="*/ 889458 w 1996807"/>
              <a:gd name="connsiteY6" fmla="*/ 150510 h 1524980"/>
              <a:gd name="connsiteX7" fmla="*/ 0 w 1996807"/>
              <a:gd name="connsiteY7" fmla="*/ 951 h 1524980"/>
              <a:gd name="connsiteX8" fmla="*/ 143155 w 1996807"/>
              <a:gd name="connsiteY8" fmla="*/ 514929 h 152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96807" h="1524980">
                <a:moveTo>
                  <a:pt x="145260" y="514929"/>
                </a:moveTo>
                <a:lnTo>
                  <a:pt x="13684" y="1022588"/>
                </a:lnTo>
                <a:cubicBezTo>
                  <a:pt x="184207" y="1015215"/>
                  <a:pt x="359994" y="1041546"/>
                  <a:pt x="529464" y="1105793"/>
                </a:cubicBezTo>
                <a:cubicBezTo>
                  <a:pt x="762092" y="1194265"/>
                  <a:pt x="954720" y="1341718"/>
                  <a:pt x="1096823" y="1524981"/>
                </a:cubicBezTo>
                <a:lnTo>
                  <a:pt x="1619971" y="1394380"/>
                </a:lnTo>
                <a:lnTo>
                  <a:pt x="1996807" y="1028907"/>
                </a:lnTo>
                <a:cubicBezTo>
                  <a:pt x="1736812" y="641317"/>
                  <a:pt x="1358923" y="328507"/>
                  <a:pt x="889458" y="150510"/>
                </a:cubicBezTo>
                <a:cubicBezTo>
                  <a:pt x="596832" y="39920"/>
                  <a:pt x="294732" y="-7475"/>
                  <a:pt x="0" y="951"/>
                </a:cubicBezTo>
                <a:lnTo>
                  <a:pt x="143155" y="514929"/>
                </a:lnTo>
                <a:close/>
              </a:path>
            </a:pathLst>
          </a:custGeom>
          <a:solidFill>
            <a:schemeClr val="accent4"/>
          </a:solidFill>
          <a:ln w="10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A34435B1-FB6C-95B4-9300-9CD5DC5241F0}"/>
              </a:ext>
            </a:extLst>
          </p:cNvPr>
          <p:cNvSpPr/>
          <p:nvPr userDrawn="1"/>
        </p:nvSpPr>
        <p:spPr>
          <a:xfrm>
            <a:off x="5977012" y="1689603"/>
            <a:ext cx="1602399" cy="1006957"/>
          </a:xfrm>
          <a:custGeom>
            <a:avLst/>
            <a:gdLst>
              <a:gd name="connsiteX0" fmla="*/ 130915 w 1602399"/>
              <a:gd name="connsiteY0" fmla="*/ 3140 h 1006957"/>
              <a:gd name="connsiteX1" fmla="*/ 0 w 1602399"/>
              <a:gd name="connsiteY1" fmla="*/ 506619 h 1006957"/>
              <a:gd name="connsiteX2" fmla="*/ 54461 w 1602399"/>
              <a:gd name="connsiteY2" fmla="*/ 505572 h 1006957"/>
              <a:gd name="connsiteX3" fmla="*/ 1078740 w 1602399"/>
              <a:gd name="connsiteY3" fmla="*/ 1006958 h 1006957"/>
              <a:gd name="connsiteX4" fmla="*/ 1599258 w 1602399"/>
              <a:gd name="connsiteY4" fmla="*/ 877163 h 1006957"/>
              <a:gd name="connsiteX5" fmla="*/ 1602400 w 1602399"/>
              <a:gd name="connsiteY5" fmla="*/ 874022 h 1006957"/>
              <a:gd name="connsiteX6" fmla="*/ 130915 w 1602399"/>
              <a:gd name="connsiteY6" fmla="*/ 0 h 1006957"/>
              <a:gd name="connsiteX7" fmla="*/ 130915 w 1602399"/>
              <a:gd name="connsiteY7" fmla="*/ 2093 h 1006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2399" h="1006957">
                <a:moveTo>
                  <a:pt x="130915" y="3140"/>
                </a:moveTo>
                <a:lnTo>
                  <a:pt x="0" y="506619"/>
                </a:lnTo>
                <a:cubicBezTo>
                  <a:pt x="17804" y="506619"/>
                  <a:pt x="36656" y="505572"/>
                  <a:pt x="54461" y="505572"/>
                </a:cubicBezTo>
                <a:cubicBezTo>
                  <a:pt x="471294" y="505572"/>
                  <a:pt x="840998" y="701311"/>
                  <a:pt x="1078740" y="1006958"/>
                </a:cubicBezTo>
                <a:lnTo>
                  <a:pt x="1599258" y="877163"/>
                </a:lnTo>
                <a:lnTo>
                  <a:pt x="1602400" y="874022"/>
                </a:lnTo>
                <a:cubicBezTo>
                  <a:pt x="1298677" y="369497"/>
                  <a:pt x="756165" y="26168"/>
                  <a:pt x="130915" y="0"/>
                </a:cubicBezTo>
                <a:lnTo>
                  <a:pt x="130915" y="2093"/>
                </a:lnTo>
                <a:close/>
              </a:path>
            </a:pathLst>
          </a:custGeom>
          <a:solidFill>
            <a:srgbClr val="231F20">
              <a:alpha val="15000"/>
            </a:srgbClr>
          </a:solidFill>
          <a:ln w="1045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6F49133-1E79-6B11-5CE5-EF6F0501C9BA}"/>
              </a:ext>
            </a:extLst>
          </p:cNvPr>
          <p:cNvSpPr/>
          <p:nvPr/>
        </p:nvSpPr>
        <p:spPr>
          <a:xfrm>
            <a:off x="6600929" y="1617116"/>
            <a:ext cx="625032" cy="6250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A38318-F286-CFC4-855F-EED96824BFB6}"/>
              </a:ext>
            </a:extLst>
          </p:cNvPr>
          <p:cNvSpPr txBox="1"/>
          <p:nvPr/>
        </p:nvSpPr>
        <p:spPr>
          <a:xfrm>
            <a:off x="6723450" y="1774417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266343" y="95548"/>
                </a:moveTo>
                <a:cubicBezTo>
                  <a:pt x="330458" y="99477"/>
                  <a:pt x="381000" y="144780"/>
                  <a:pt x="381000" y="200025"/>
                </a:cubicBezTo>
                <a:cubicBezTo>
                  <a:pt x="381000" y="222349"/>
                  <a:pt x="372725" y="243066"/>
                  <a:pt x="358616" y="260092"/>
                </a:cubicBezTo>
                <a:lnTo>
                  <a:pt x="375583" y="294025"/>
                </a:lnTo>
                <a:lnTo>
                  <a:pt x="381000" y="304800"/>
                </a:lnTo>
                <a:lnTo>
                  <a:pt x="369153" y="302419"/>
                </a:lnTo>
                <a:lnTo>
                  <a:pt x="316647" y="291941"/>
                </a:lnTo>
                <a:cubicBezTo>
                  <a:pt x="299026" y="300157"/>
                  <a:pt x="278726" y="304800"/>
                  <a:pt x="257175" y="304800"/>
                </a:cubicBezTo>
                <a:cubicBezTo>
                  <a:pt x="200263" y="304800"/>
                  <a:pt x="152281" y="272296"/>
                  <a:pt x="137815" y="228005"/>
                </a:cubicBezTo>
                <a:cubicBezTo>
                  <a:pt x="141089" y="227707"/>
                  <a:pt x="144304" y="227350"/>
                  <a:pt x="147519" y="226874"/>
                </a:cubicBezTo>
                <a:cubicBezTo>
                  <a:pt x="161330" y="265688"/>
                  <a:pt x="204192" y="295275"/>
                  <a:pt x="257175" y="295275"/>
                </a:cubicBezTo>
                <a:cubicBezTo>
                  <a:pt x="277356" y="295275"/>
                  <a:pt x="296287" y="290929"/>
                  <a:pt x="312658" y="283250"/>
                </a:cubicBezTo>
                <a:lnTo>
                  <a:pt x="315456" y="281940"/>
                </a:lnTo>
                <a:lnTo>
                  <a:pt x="318492" y="282535"/>
                </a:lnTo>
                <a:lnTo>
                  <a:pt x="363736" y="291584"/>
                </a:lnTo>
                <a:lnTo>
                  <a:pt x="350103" y="264319"/>
                </a:lnTo>
                <a:lnTo>
                  <a:pt x="347306" y="258782"/>
                </a:lnTo>
                <a:lnTo>
                  <a:pt x="351294" y="254020"/>
                </a:lnTo>
                <a:cubicBezTo>
                  <a:pt x="364153" y="238542"/>
                  <a:pt x="371475" y="219909"/>
                  <a:pt x="371475" y="200025"/>
                </a:cubicBezTo>
                <a:cubicBezTo>
                  <a:pt x="371475" y="151388"/>
                  <a:pt x="326648" y="109121"/>
                  <a:pt x="266700" y="105073"/>
                </a:cubicBezTo>
                <a:lnTo>
                  <a:pt x="266700" y="104775"/>
                </a:lnTo>
                <a:cubicBezTo>
                  <a:pt x="266700" y="101679"/>
                  <a:pt x="266581" y="98584"/>
                  <a:pt x="266343" y="95548"/>
                </a:cubicBezTo>
                <a:close/>
                <a:moveTo>
                  <a:pt x="123825" y="9525"/>
                </a:moveTo>
                <a:cubicBezTo>
                  <a:pt x="59174" y="9525"/>
                  <a:pt x="9525" y="53578"/>
                  <a:pt x="9525" y="104775"/>
                </a:cubicBezTo>
                <a:cubicBezTo>
                  <a:pt x="9525" y="124658"/>
                  <a:pt x="16848" y="143292"/>
                  <a:pt x="29706" y="158829"/>
                </a:cubicBezTo>
                <a:lnTo>
                  <a:pt x="33695" y="163592"/>
                </a:lnTo>
                <a:lnTo>
                  <a:pt x="30897" y="169128"/>
                </a:lnTo>
                <a:lnTo>
                  <a:pt x="30897" y="169128"/>
                </a:lnTo>
                <a:lnTo>
                  <a:pt x="17264" y="196394"/>
                </a:lnTo>
                <a:lnTo>
                  <a:pt x="62508" y="187345"/>
                </a:lnTo>
                <a:lnTo>
                  <a:pt x="65544" y="186750"/>
                </a:lnTo>
                <a:lnTo>
                  <a:pt x="68342" y="188059"/>
                </a:lnTo>
                <a:cubicBezTo>
                  <a:pt x="84713" y="195679"/>
                  <a:pt x="103644" y="200025"/>
                  <a:pt x="123825" y="200025"/>
                </a:cubicBezTo>
                <a:cubicBezTo>
                  <a:pt x="188476" y="200025"/>
                  <a:pt x="238125" y="155972"/>
                  <a:pt x="238125" y="104775"/>
                </a:cubicBezTo>
                <a:cubicBezTo>
                  <a:pt x="238125" y="53578"/>
                  <a:pt x="188476" y="9525"/>
                  <a:pt x="123825" y="9525"/>
                </a:cubicBezTo>
                <a:close/>
                <a:moveTo>
                  <a:pt x="123825" y="0"/>
                </a:moveTo>
                <a:cubicBezTo>
                  <a:pt x="192227" y="0"/>
                  <a:pt x="247650" y="46911"/>
                  <a:pt x="247650" y="104775"/>
                </a:cubicBezTo>
                <a:cubicBezTo>
                  <a:pt x="247650" y="162639"/>
                  <a:pt x="192227" y="209550"/>
                  <a:pt x="123825" y="209550"/>
                </a:cubicBezTo>
                <a:cubicBezTo>
                  <a:pt x="102275" y="209550"/>
                  <a:pt x="81975" y="204907"/>
                  <a:pt x="64354" y="196691"/>
                </a:cubicBezTo>
                <a:lnTo>
                  <a:pt x="11847" y="207169"/>
                </a:lnTo>
                <a:lnTo>
                  <a:pt x="0" y="209550"/>
                </a:lnTo>
                <a:lnTo>
                  <a:pt x="5418" y="198775"/>
                </a:lnTo>
                <a:lnTo>
                  <a:pt x="22384" y="164842"/>
                </a:lnTo>
                <a:cubicBezTo>
                  <a:pt x="8275" y="147816"/>
                  <a:pt x="0" y="127099"/>
                  <a:pt x="0" y="104775"/>
                </a:cubicBezTo>
                <a:cubicBezTo>
                  <a:pt x="0" y="46911"/>
                  <a:pt x="55424" y="0"/>
                  <a:pt x="1238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4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2C33F915-971E-B364-B24F-489AB97D0A03}"/>
              </a:ext>
            </a:extLst>
          </p:cNvPr>
          <p:cNvSpPr/>
          <p:nvPr/>
        </p:nvSpPr>
        <p:spPr>
          <a:xfrm>
            <a:off x="7151569" y="2328832"/>
            <a:ext cx="1206174" cy="2254974"/>
          </a:xfrm>
          <a:custGeom>
            <a:avLst/>
            <a:gdLst>
              <a:gd name="connsiteX0" fmla="*/ 891563 w 1206174"/>
              <a:gd name="connsiteY0" fmla="*/ 0 h 2254974"/>
              <a:gd name="connsiteX1" fmla="*/ 509464 w 1206174"/>
              <a:gd name="connsiteY1" fmla="*/ 370738 h 2254974"/>
              <a:gd name="connsiteX2" fmla="*/ 0 w 1206174"/>
              <a:gd name="connsiteY2" fmla="*/ 497127 h 2254974"/>
              <a:gd name="connsiteX3" fmla="*/ 101051 w 1206174"/>
              <a:gd name="connsiteY3" fmla="*/ 1628300 h 2254974"/>
              <a:gd name="connsiteX4" fmla="*/ 73683 w 1206174"/>
              <a:gd name="connsiteY4" fmla="*/ 1695707 h 2254974"/>
              <a:gd name="connsiteX5" fmla="*/ 436834 w 1206174"/>
              <a:gd name="connsiteY5" fmla="*/ 2095936 h 2254974"/>
              <a:gd name="connsiteX6" fmla="*/ 936826 w 1206174"/>
              <a:gd name="connsiteY6" fmla="*/ 2254975 h 2254974"/>
              <a:gd name="connsiteX7" fmla="*/ 1055771 w 1206174"/>
              <a:gd name="connsiteY7" fmla="*/ 1990613 h 2254974"/>
              <a:gd name="connsiteX8" fmla="*/ 890510 w 1206174"/>
              <a:gd name="connsiteY8" fmla="*/ 0 h 2254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6174" h="2254974">
                <a:moveTo>
                  <a:pt x="891563" y="0"/>
                </a:moveTo>
                <a:lnTo>
                  <a:pt x="509464" y="370738"/>
                </a:lnTo>
                <a:lnTo>
                  <a:pt x="0" y="497127"/>
                </a:lnTo>
                <a:cubicBezTo>
                  <a:pt x="197891" y="826789"/>
                  <a:pt x="248416" y="1240710"/>
                  <a:pt x="101051" y="1628300"/>
                </a:cubicBezTo>
                <a:cubicBezTo>
                  <a:pt x="92630" y="1651471"/>
                  <a:pt x="83156" y="1673589"/>
                  <a:pt x="73683" y="1695707"/>
                </a:cubicBezTo>
                <a:lnTo>
                  <a:pt x="436834" y="2095936"/>
                </a:lnTo>
                <a:lnTo>
                  <a:pt x="936826" y="2254975"/>
                </a:lnTo>
                <a:cubicBezTo>
                  <a:pt x="981035" y="2170716"/>
                  <a:pt x="1021035" y="2082244"/>
                  <a:pt x="1055771" y="1990613"/>
                </a:cubicBezTo>
                <a:cubicBezTo>
                  <a:pt x="1312608" y="1310223"/>
                  <a:pt x="1229451" y="583492"/>
                  <a:pt x="890510" y="0"/>
                </a:cubicBezTo>
                <a:close/>
              </a:path>
            </a:pathLst>
          </a:custGeom>
          <a:solidFill>
            <a:schemeClr val="accent5"/>
          </a:solidFill>
          <a:ln w="10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259D0A4-4675-3C23-1093-254708766B6A}"/>
              </a:ext>
            </a:extLst>
          </p:cNvPr>
          <p:cNvSpPr/>
          <p:nvPr/>
        </p:nvSpPr>
        <p:spPr>
          <a:xfrm>
            <a:off x="7512409" y="3255867"/>
            <a:ext cx="625032" cy="6250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2F7033-37D0-69E0-5FE8-0A9513C69C49}"/>
              </a:ext>
            </a:extLst>
          </p:cNvPr>
          <p:cNvSpPr txBox="1"/>
          <p:nvPr/>
        </p:nvSpPr>
        <p:spPr>
          <a:xfrm>
            <a:off x="7623054" y="3436919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35659" y="219075"/>
                </a:moveTo>
                <a:lnTo>
                  <a:pt x="12799" y="295275"/>
                </a:lnTo>
                <a:lnTo>
                  <a:pt x="177701" y="295275"/>
                </a:lnTo>
                <a:lnTo>
                  <a:pt x="154841" y="219075"/>
                </a:lnTo>
                <a:close/>
                <a:moveTo>
                  <a:pt x="28575" y="209550"/>
                </a:moveTo>
                <a:lnTo>
                  <a:pt x="161925" y="209550"/>
                </a:lnTo>
                <a:lnTo>
                  <a:pt x="187643" y="295275"/>
                </a:lnTo>
                <a:lnTo>
                  <a:pt x="190500" y="304800"/>
                </a:lnTo>
                <a:lnTo>
                  <a:pt x="180559" y="304800"/>
                </a:lnTo>
                <a:lnTo>
                  <a:pt x="9942" y="304800"/>
                </a:lnTo>
                <a:lnTo>
                  <a:pt x="0" y="304800"/>
                </a:lnTo>
                <a:lnTo>
                  <a:pt x="2858" y="295275"/>
                </a:lnTo>
                <a:close/>
                <a:moveTo>
                  <a:pt x="238125" y="200025"/>
                </a:moveTo>
                <a:lnTo>
                  <a:pt x="238125" y="238125"/>
                </a:lnTo>
                <a:lnTo>
                  <a:pt x="314325" y="238125"/>
                </a:lnTo>
                <a:lnTo>
                  <a:pt x="314325" y="200025"/>
                </a:lnTo>
                <a:close/>
                <a:moveTo>
                  <a:pt x="95250" y="85725"/>
                </a:moveTo>
                <a:cubicBezTo>
                  <a:pt x="87028" y="85725"/>
                  <a:pt x="78805" y="87852"/>
                  <a:pt x="71438" y="92106"/>
                </a:cubicBezTo>
                <a:cubicBezTo>
                  <a:pt x="56703" y="100613"/>
                  <a:pt x="47625" y="116335"/>
                  <a:pt x="47625" y="133350"/>
                </a:cubicBezTo>
                <a:cubicBezTo>
                  <a:pt x="47625" y="150365"/>
                  <a:pt x="56703" y="166087"/>
                  <a:pt x="71438" y="174595"/>
                </a:cubicBezTo>
                <a:cubicBezTo>
                  <a:pt x="86173" y="183102"/>
                  <a:pt x="104328" y="183102"/>
                  <a:pt x="119063" y="174595"/>
                </a:cubicBezTo>
                <a:cubicBezTo>
                  <a:pt x="133798" y="166087"/>
                  <a:pt x="142875" y="150365"/>
                  <a:pt x="142875" y="133350"/>
                </a:cubicBezTo>
                <a:cubicBezTo>
                  <a:pt x="142875" y="116335"/>
                  <a:pt x="133798" y="100613"/>
                  <a:pt x="119063" y="92106"/>
                </a:cubicBezTo>
                <a:cubicBezTo>
                  <a:pt x="111695" y="87852"/>
                  <a:pt x="103473" y="85725"/>
                  <a:pt x="95250" y="85725"/>
                </a:cubicBezTo>
                <a:close/>
                <a:moveTo>
                  <a:pt x="95250" y="76200"/>
                </a:moveTo>
                <a:cubicBezTo>
                  <a:pt x="105117" y="76200"/>
                  <a:pt x="114984" y="78752"/>
                  <a:pt x="123825" y="83857"/>
                </a:cubicBezTo>
                <a:cubicBezTo>
                  <a:pt x="141508" y="94066"/>
                  <a:pt x="152400" y="112932"/>
                  <a:pt x="152400" y="133350"/>
                </a:cubicBezTo>
                <a:cubicBezTo>
                  <a:pt x="152400" y="153768"/>
                  <a:pt x="141508" y="172635"/>
                  <a:pt x="123825" y="182843"/>
                </a:cubicBezTo>
                <a:cubicBezTo>
                  <a:pt x="106143" y="193052"/>
                  <a:pt x="84358" y="193052"/>
                  <a:pt x="66675" y="182843"/>
                </a:cubicBezTo>
                <a:cubicBezTo>
                  <a:pt x="48993" y="172635"/>
                  <a:pt x="38100" y="153768"/>
                  <a:pt x="38100" y="133350"/>
                </a:cubicBezTo>
                <a:cubicBezTo>
                  <a:pt x="38100" y="112932"/>
                  <a:pt x="48993" y="94066"/>
                  <a:pt x="66675" y="83857"/>
                </a:cubicBezTo>
                <a:cubicBezTo>
                  <a:pt x="75516" y="78752"/>
                  <a:pt x="85383" y="76200"/>
                  <a:pt x="95250" y="76200"/>
                </a:cubicBezTo>
                <a:close/>
                <a:moveTo>
                  <a:pt x="95250" y="0"/>
                </a:moveTo>
                <a:lnTo>
                  <a:pt x="104775" y="0"/>
                </a:lnTo>
                <a:lnTo>
                  <a:pt x="371475" y="0"/>
                </a:lnTo>
                <a:lnTo>
                  <a:pt x="381000" y="0"/>
                </a:lnTo>
                <a:lnTo>
                  <a:pt x="381000" y="9525"/>
                </a:lnTo>
                <a:lnTo>
                  <a:pt x="381000" y="238125"/>
                </a:lnTo>
                <a:lnTo>
                  <a:pt x="381000" y="247650"/>
                </a:lnTo>
                <a:lnTo>
                  <a:pt x="371475" y="247650"/>
                </a:lnTo>
                <a:lnTo>
                  <a:pt x="323850" y="247650"/>
                </a:lnTo>
                <a:lnTo>
                  <a:pt x="319088" y="247650"/>
                </a:lnTo>
                <a:lnTo>
                  <a:pt x="233363" y="247650"/>
                </a:lnTo>
                <a:lnTo>
                  <a:pt x="228600" y="247650"/>
                </a:lnTo>
                <a:lnTo>
                  <a:pt x="193239" y="247650"/>
                </a:lnTo>
                <a:lnTo>
                  <a:pt x="190381" y="238125"/>
                </a:lnTo>
                <a:lnTo>
                  <a:pt x="228600" y="238125"/>
                </a:lnTo>
                <a:lnTo>
                  <a:pt x="228600" y="195263"/>
                </a:lnTo>
                <a:lnTo>
                  <a:pt x="228600" y="190500"/>
                </a:lnTo>
                <a:lnTo>
                  <a:pt x="233363" y="190500"/>
                </a:lnTo>
                <a:lnTo>
                  <a:pt x="319088" y="190500"/>
                </a:lnTo>
                <a:lnTo>
                  <a:pt x="323850" y="190500"/>
                </a:lnTo>
                <a:lnTo>
                  <a:pt x="323850" y="195263"/>
                </a:lnTo>
                <a:lnTo>
                  <a:pt x="323850" y="238125"/>
                </a:lnTo>
                <a:lnTo>
                  <a:pt x="371475" y="238125"/>
                </a:lnTo>
                <a:lnTo>
                  <a:pt x="371475" y="9525"/>
                </a:lnTo>
                <a:lnTo>
                  <a:pt x="104775" y="9525"/>
                </a:lnTo>
                <a:lnTo>
                  <a:pt x="104775" y="57745"/>
                </a:lnTo>
                <a:cubicBezTo>
                  <a:pt x="101680" y="57329"/>
                  <a:pt x="98465" y="57150"/>
                  <a:pt x="95250" y="57150"/>
                </a:cubicBezTo>
                <a:lnTo>
                  <a:pt x="95250" y="95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5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2E0BD0E-EED8-3A14-FCF9-79EC3D2E9082}"/>
              </a:ext>
            </a:extLst>
          </p:cNvPr>
          <p:cNvSpPr/>
          <p:nvPr/>
        </p:nvSpPr>
        <p:spPr>
          <a:xfrm>
            <a:off x="6098956" y="4175298"/>
            <a:ext cx="1914702" cy="1648311"/>
          </a:xfrm>
          <a:custGeom>
            <a:avLst/>
            <a:gdLst>
              <a:gd name="connsiteX0" fmla="*/ 1054718 w 1914702"/>
              <a:gd name="connsiteY0" fmla="*/ 0 h 1648311"/>
              <a:gd name="connsiteX1" fmla="*/ 138944 w 1914702"/>
              <a:gd name="connsiteY1" fmla="*/ 620355 h 1648311"/>
              <a:gd name="connsiteX2" fmla="*/ 0 w 1914702"/>
              <a:gd name="connsiteY2" fmla="*/ 1141706 h 1648311"/>
              <a:gd name="connsiteX3" fmla="*/ 137892 w 1914702"/>
              <a:gd name="connsiteY3" fmla="*/ 1648312 h 1648311"/>
              <a:gd name="connsiteX4" fmla="*/ 1914703 w 1914702"/>
              <a:gd name="connsiteY4" fmla="*/ 549788 h 1648311"/>
              <a:gd name="connsiteX5" fmla="*/ 1407343 w 1914702"/>
              <a:gd name="connsiteY5" fmla="*/ 388643 h 1648311"/>
              <a:gd name="connsiteX6" fmla="*/ 1054718 w 1914702"/>
              <a:gd name="connsiteY6" fmla="*/ 0 h 164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14702" h="1648311">
                <a:moveTo>
                  <a:pt x="1054718" y="0"/>
                </a:moveTo>
                <a:cubicBezTo>
                  <a:pt x="853669" y="338088"/>
                  <a:pt x="513675" y="560321"/>
                  <a:pt x="138944" y="620355"/>
                </a:cubicBezTo>
                <a:lnTo>
                  <a:pt x="0" y="1141706"/>
                </a:lnTo>
                <a:lnTo>
                  <a:pt x="137892" y="1648312"/>
                </a:lnTo>
                <a:cubicBezTo>
                  <a:pt x="858932" y="1585118"/>
                  <a:pt x="1525236" y="1184889"/>
                  <a:pt x="1914703" y="549788"/>
                </a:cubicBezTo>
                <a:lnTo>
                  <a:pt x="1407343" y="388643"/>
                </a:lnTo>
                <a:lnTo>
                  <a:pt x="1054718" y="0"/>
                </a:lnTo>
                <a:close/>
              </a:path>
            </a:pathLst>
          </a:custGeom>
          <a:solidFill>
            <a:schemeClr val="accent2"/>
          </a:solidFill>
          <a:ln w="10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659D53A-DB64-19E7-2BCD-53AED6F38217}"/>
              </a:ext>
            </a:extLst>
          </p:cNvPr>
          <p:cNvSpPr/>
          <p:nvPr/>
        </p:nvSpPr>
        <p:spPr>
          <a:xfrm>
            <a:off x="6600929" y="4785469"/>
            <a:ext cx="625032" cy="6250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5FC1D9-C7F5-4CE6-C837-0A6A5516AF8B}"/>
              </a:ext>
            </a:extLst>
          </p:cNvPr>
          <p:cNvSpPr txBox="1"/>
          <p:nvPr/>
        </p:nvSpPr>
        <p:spPr>
          <a:xfrm>
            <a:off x="6799650" y="4942769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171450" y="145614"/>
                </a:moveTo>
                <a:lnTo>
                  <a:pt x="178177" y="152400"/>
                </a:lnTo>
                <a:lnTo>
                  <a:pt x="174784" y="155793"/>
                </a:lnTo>
                <a:lnTo>
                  <a:pt x="174844" y="155793"/>
                </a:lnTo>
                <a:lnTo>
                  <a:pt x="98644" y="231993"/>
                </a:lnTo>
                <a:lnTo>
                  <a:pt x="95250" y="235387"/>
                </a:lnTo>
                <a:lnTo>
                  <a:pt x="91857" y="231993"/>
                </a:lnTo>
                <a:lnTo>
                  <a:pt x="53757" y="193893"/>
                </a:lnTo>
                <a:lnTo>
                  <a:pt x="50423" y="190500"/>
                </a:lnTo>
                <a:lnTo>
                  <a:pt x="57150" y="183773"/>
                </a:lnTo>
                <a:lnTo>
                  <a:pt x="60544" y="187166"/>
                </a:lnTo>
                <a:lnTo>
                  <a:pt x="95250" y="221873"/>
                </a:lnTo>
                <a:lnTo>
                  <a:pt x="168057" y="149007"/>
                </a:lnTo>
                <a:close/>
                <a:moveTo>
                  <a:pt x="9525" y="66675"/>
                </a:moveTo>
                <a:lnTo>
                  <a:pt x="9525" y="295275"/>
                </a:lnTo>
                <a:lnTo>
                  <a:pt x="219075" y="295275"/>
                </a:lnTo>
                <a:lnTo>
                  <a:pt x="219075" y="66675"/>
                </a:lnTo>
                <a:lnTo>
                  <a:pt x="190500" y="66675"/>
                </a:lnTo>
                <a:lnTo>
                  <a:pt x="190500" y="85725"/>
                </a:lnTo>
                <a:lnTo>
                  <a:pt x="190500" y="95250"/>
                </a:lnTo>
                <a:lnTo>
                  <a:pt x="180975" y="95250"/>
                </a:lnTo>
                <a:lnTo>
                  <a:pt x="114300" y="95250"/>
                </a:lnTo>
                <a:lnTo>
                  <a:pt x="47625" y="95250"/>
                </a:lnTo>
                <a:lnTo>
                  <a:pt x="38100" y="95250"/>
                </a:lnTo>
                <a:lnTo>
                  <a:pt x="38100" y="85725"/>
                </a:lnTo>
                <a:lnTo>
                  <a:pt x="38100" y="66675"/>
                </a:lnTo>
                <a:close/>
                <a:moveTo>
                  <a:pt x="114300" y="38100"/>
                </a:moveTo>
                <a:cubicBezTo>
                  <a:pt x="119561" y="38100"/>
                  <a:pt x="123825" y="42365"/>
                  <a:pt x="123825" y="47625"/>
                </a:cubicBezTo>
                <a:cubicBezTo>
                  <a:pt x="123825" y="52886"/>
                  <a:pt x="119561" y="57150"/>
                  <a:pt x="114300" y="57150"/>
                </a:cubicBezTo>
                <a:cubicBezTo>
                  <a:pt x="109040" y="57150"/>
                  <a:pt x="104775" y="52886"/>
                  <a:pt x="104775" y="47625"/>
                </a:cubicBezTo>
                <a:cubicBezTo>
                  <a:pt x="104775" y="42365"/>
                  <a:pt x="109040" y="38100"/>
                  <a:pt x="114300" y="38100"/>
                </a:cubicBezTo>
                <a:close/>
                <a:moveTo>
                  <a:pt x="114300" y="9525"/>
                </a:moveTo>
                <a:cubicBezTo>
                  <a:pt x="95905" y="9525"/>
                  <a:pt x="80486" y="22622"/>
                  <a:pt x="76974" y="40005"/>
                </a:cubicBezTo>
                <a:lnTo>
                  <a:pt x="75426" y="47625"/>
                </a:lnTo>
                <a:lnTo>
                  <a:pt x="67628" y="47625"/>
                </a:lnTo>
                <a:lnTo>
                  <a:pt x="47625" y="47625"/>
                </a:lnTo>
                <a:lnTo>
                  <a:pt x="47625" y="85725"/>
                </a:lnTo>
                <a:lnTo>
                  <a:pt x="114300" y="85725"/>
                </a:lnTo>
                <a:lnTo>
                  <a:pt x="180975" y="85725"/>
                </a:lnTo>
                <a:lnTo>
                  <a:pt x="180975" y="47625"/>
                </a:lnTo>
                <a:lnTo>
                  <a:pt x="160973" y="47625"/>
                </a:lnTo>
                <a:lnTo>
                  <a:pt x="153174" y="47625"/>
                </a:lnTo>
                <a:lnTo>
                  <a:pt x="151626" y="40005"/>
                </a:lnTo>
                <a:cubicBezTo>
                  <a:pt x="148114" y="22622"/>
                  <a:pt x="132695" y="9525"/>
                  <a:pt x="114300" y="9525"/>
                </a:cubicBezTo>
                <a:close/>
                <a:moveTo>
                  <a:pt x="114300" y="0"/>
                </a:moveTo>
                <a:cubicBezTo>
                  <a:pt x="137339" y="0"/>
                  <a:pt x="156567" y="16371"/>
                  <a:pt x="160973" y="38100"/>
                </a:cubicBezTo>
                <a:lnTo>
                  <a:pt x="180975" y="38100"/>
                </a:lnTo>
                <a:lnTo>
                  <a:pt x="190500" y="38100"/>
                </a:lnTo>
                <a:lnTo>
                  <a:pt x="190500" y="47625"/>
                </a:lnTo>
                <a:lnTo>
                  <a:pt x="190500" y="57150"/>
                </a:lnTo>
                <a:lnTo>
                  <a:pt x="223838" y="57150"/>
                </a:lnTo>
                <a:lnTo>
                  <a:pt x="228600" y="57150"/>
                </a:lnTo>
                <a:lnTo>
                  <a:pt x="228600" y="61913"/>
                </a:lnTo>
                <a:lnTo>
                  <a:pt x="228600" y="300038"/>
                </a:lnTo>
                <a:lnTo>
                  <a:pt x="228600" y="304800"/>
                </a:lnTo>
                <a:lnTo>
                  <a:pt x="223838" y="304800"/>
                </a:lnTo>
                <a:lnTo>
                  <a:pt x="4763" y="304800"/>
                </a:lnTo>
                <a:lnTo>
                  <a:pt x="0" y="304800"/>
                </a:lnTo>
                <a:lnTo>
                  <a:pt x="0" y="300038"/>
                </a:lnTo>
                <a:lnTo>
                  <a:pt x="0" y="61913"/>
                </a:lnTo>
                <a:lnTo>
                  <a:pt x="0" y="57150"/>
                </a:lnTo>
                <a:lnTo>
                  <a:pt x="4763" y="57150"/>
                </a:lnTo>
                <a:lnTo>
                  <a:pt x="38100" y="57150"/>
                </a:lnTo>
                <a:lnTo>
                  <a:pt x="38100" y="47625"/>
                </a:lnTo>
                <a:lnTo>
                  <a:pt x="38100" y="38100"/>
                </a:lnTo>
                <a:lnTo>
                  <a:pt x="47625" y="38100"/>
                </a:lnTo>
                <a:lnTo>
                  <a:pt x="67628" y="38100"/>
                </a:lnTo>
                <a:cubicBezTo>
                  <a:pt x="72033" y="16371"/>
                  <a:pt x="91262" y="0"/>
                  <a:pt x="114300" y="0"/>
                </a:cubicBezTo>
                <a:close/>
              </a:path>
            </a:pathLst>
          </a:custGeom>
          <a:solidFill>
            <a:srgbClr val="44405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rgbClr val="444059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FC825811-C7AE-73BD-B0DD-352E1DEE456D}"/>
              </a:ext>
            </a:extLst>
          </p:cNvPr>
          <p:cNvSpPr/>
          <p:nvPr/>
        </p:nvSpPr>
        <p:spPr>
          <a:xfrm>
            <a:off x="4198989" y="4377519"/>
            <a:ext cx="1886282" cy="1456115"/>
          </a:xfrm>
          <a:custGeom>
            <a:avLst/>
            <a:gdLst>
              <a:gd name="connsiteX0" fmla="*/ 1747338 w 1886282"/>
              <a:gd name="connsiteY0" fmla="*/ 939485 h 1456115"/>
              <a:gd name="connsiteX1" fmla="*/ 1882072 w 1886282"/>
              <a:gd name="connsiteY1" fmla="*/ 432879 h 1456115"/>
              <a:gd name="connsiteX2" fmla="*/ 1374713 w 1886282"/>
              <a:gd name="connsiteY2" fmla="*/ 349674 h 1456115"/>
              <a:gd name="connsiteX3" fmla="*/ 864195 w 1886282"/>
              <a:gd name="connsiteY3" fmla="*/ 0 h 1456115"/>
              <a:gd name="connsiteX4" fmla="*/ 350520 w 1886282"/>
              <a:gd name="connsiteY4" fmla="*/ 166411 h 1456115"/>
              <a:gd name="connsiteX5" fmla="*/ 0 w 1886282"/>
              <a:gd name="connsiteY5" fmla="*/ 557161 h 1456115"/>
              <a:gd name="connsiteX6" fmla="*/ 1012613 w 1886282"/>
              <a:gd name="connsiteY6" fmla="*/ 1304957 h 1456115"/>
              <a:gd name="connsiteX7" fmla="*/ 1886282 w 1886282"/>
              <a:gd name="connsiteY7" fmla="*/ 1455570 h 1456115"/>
              <a:gd name="connsiteX8" fmla="*/ 1746285 w 1886282"/>
              <a:gd name="connsiteY8" fmla="*/ 941591 h 145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86282" h="1456115">
                <a:moveTo>
                  <a:pt x="1747338" y="939485"/>
                </a:moveTo>
                <a:lnTo>
                  <a:pt x="1882072" y="432879"/>
                </a:lnTo>
                <a:cubicBezTo>
                  <a:pt x="1713654" y="439198"/>
                  <a:pt x="1542078" y="412868"/>
                  <a:pt x="1374713" y="349674"/>
                </a:cubicBezTo>
                <a:cubicBezTo>
                  <a:pt x="1171558" y="272788"/>
                  <a:pt x="999982" y="150612"/>
                  <a:pt x="864195" y="0"/>
                </a:cubicBezTo>
                <a:lnTo>
                  <a:pt x="350520" y="166411"/>
                </a:lnTo>
                <a:lnTo>
                  <a:pt x="0" y="557161"/>
                </a:lnTo>
                <a:cubicBezTo>
                  <a:pt x="253680" y="884717"/>
                  <a:pt x="597884" y="1148025"/>
                  <a:pt x="1012613" y="1304957"/>
                </a:cubicBezTo>
                <a:cubicBezTo>
                  <a:pt x="1299977" y="1413440"/>
                  <a:pt x="1596814" y="1461889"/>
                  <a:pt x="1886282" y="1455570"/>
                </a:cubicBezTo>
                <a:lnTo>
                  <a:pt x="1746285" y="941591"/>
                </a:lnTo>
                <a:close/>
              </a:path>
            </a:pathLst>
          </a:custGeom>
          <a:solidFill>
            <a:schemeClr val="accent1"/>
          </a:solidFill>
          <a:ln w="10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930BB14-E90D-F45F-38EF-097DD66977CB}"/>
              </a:ext>
            </a:extLst>
          </p:cNvPr>
          <p:cNvSpPr/>
          <p:nvPr/>
        </p:nvSpPr>
        <p:spPr>
          <a:xfrm>
            <a:off x="4871864" y="4785469"/>
            <a:ext cx="625032" cy="6250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A8EA0A9-A1D5-5402-DDAD-9C1DCEC5EDEE}"/>
              </a:ext>
            </a:extLst>
          </p:cNvPr>
          <p:cNvSpPr txBox="1"/>
          <p:nvPr/>
        </p:nvSpPr>
        <p:spPr>
          <a:xfrm>
            <a:off x="5013434" y="4961820"/>
            <a:ext cx="342900" cy="266700"/>
          </a:xfrm>
          <a:custGeom>
            <a:avLst/>
            <a:gdLst/>
            <a:ahLst/>
            <a:cxnLst/>
            <a:rect l="l" t="t" r="r" b="b"/>
            <a:pathLst>
              <a:path w="342900" h="266700">
                <a:moveTo>
                  <a:pt x="333018" y="104775"/>
                </a:moveTo>
                <a:cubicBezTo>
                  <a:pt x="301526" y="104894"/>
                  <a:pt x="272177" y="114360"/>
                  <a:pt x="247591" y="130433"/>
                </a:cubicBezTo>
                <a:cubicBezTo>
                  <a:pt x="206038" y="157698"/>
                  <a:pt x="178058" y="204073"/>
                  <a:pt x="176272" y="257056"/>
                </a:cubicBezTo>
                <a:cubicBezTo>
                  <a:pt x="260092" y="254318"/>
                  <a:pt x="328196" y="187940"/>
                  <a:pt x="333078" y="104775"/>
                </a:cubicBezTo>
                <a:close/>
                <a:moveTo>
                  <a:pt x="9823" y="104775"/>
                </a:moveTo>
                <a:cubicBezTo>
                  <a:pt x="13157" y="162401"/>
                  <a:pt x="46911" y="211991"/>
                  <a:pt x="95250" y="237946"/>
                </a:cubicBezTo>
                <a:lnTo>
                  <a:pt x="95250" y="237887"/>
                </a:lnTo>
                <a:cubicBezTo>
                  <a:pt x="116622" y="249376"/>
                  <a:pt x="140851" y="256223"/>
                  <a:pt x="166569" y="257056"/>
                </a:cubicBezTo>
                <a:cubicBezTo>
                  <a:pt x="164783" y="204073"/>
                  <a:pt x="136863" y="157698"/>
                  <a:pt x="95250" y="130433"/>
                </a:cubicBezTo>
                <a:cubicBezTo>
                  <a:pt x="70723" y="114360"/>
                  <a:pt x="41374" y="104954"/>
                  <a:pt x="9823" y="104775"/>
                </a:cubicBezTo>
                <a:close/>
                <a:moveTo>
                  <a:pt x="0" y="95250"/>
                </a:moveTo>
                <a:lnTo>
                  <a:pt x="9525" y="95250"/>
                </a:lnTo>
                <a:cubicBezTo>
                  <a:pt x="40898" y="95369"/>
                  <a:pt x="70188" y="104120"/>
                  <a:pt x="95250" y="119182"/>
                </a:cubicBezTo>
                <a:cubicBezTo>
                  <a:pt x="132814" y="141863"/>
                  <a:pt x="160735" y="178891"/>
                  <a:pt x="171450" y="222706"/>
                </a:cubicBezTo>
                <a:cubicBezTo>
                  <a:pt x="182166" y="178891"/>
                  <a:pt x="210086" y="141863"/>
                  <a:pt x="247650" y="119182"/>
                </a:cubicBezTo>
                <a:cubicBezTo>
                  <a:pt x="272713" y="104120"/>
                  <a:pt x="302002" y="95369"/>
                  <a:pt x="333375" y="95250"/>
                </a:cubicBezTo>
                <a:lnTo>
                  <a:pt x="342900" y="95250"/>
                </a:lnTo>
                <a:cubicBezTo>
                  <a:pt x="342900" y="98465"/>
                  <a:pt x="342841" y="101620"/>
                  <a:pt x="342662" y="104775"/>
                </a:cubicBezTo>
                <a:cubicBezTo>
                  <a:pt x="339150" y="167878"/>
                  <a:pt x="301347" y="221873"/>
                  <a:pt x="247650" y="248662"/>
                </a:cubicBezTo>
                <a:cubicBezTo>
                  <a:pt x="224314" y="260330"/>
                  <a:pt x="198180" y="266700"/>
                  <a:pt x="172046" y="266700"/>
                </a:cubicBezTo>
                <a:lnTo>
                  <a:pt x="170855" y="266700"/>
                </a:lnTo>
                <a:cubicBezTo>
                  <a:pt x="144780" y="266700"/>
                  <a:pt x="118586" y="260330"/>
                  <a:pt x="95250" y="248662"/>
                </a:cubicBezTo>
                <a:cubicBezTo>
                  <a:pt x="41553" y="221873"/>
                  <a:pt x="3751" y="167878"/>
                  <a:pt x="238" y="104775"/>
                </a:cubicBezTo>
                <a:cubicBezTo>
                  <a:pt x="60" y="101620"/>
                  <a:pt x="0" y="98465"/>
                  <a:pt x="0" y="95250"/>
                </a:cubicBezTo>
                <a:close/>
                <a:moveTo>
                  <a:pt x="171450" y="0"/>
                </a:moveTo>
                <a:cubicBezTo>
                  <a:pt x="174486" y="0"/>
                  <a:pt x="177463" y="1012"/>
                  <a:pt x="179725" y="3096"/>
                </a:cubicBezTo>
                <a:cubicBezTo>
                  <a:pt x="190381" y="12918"/>
                  <a:pt x="222290" y="46077"/>
                  <a:pt x="238304" y="102572"/>
                </a:cubicBezTo>
                <a:cubicBezTo>
                  <a:pt x="235446" y="104299"/>
                  <a:pt x="232648" y="106085"/>
                  <a:pt x="229910" y="107930"/>
                </a:cubicBezTo>
                <a:cubicBezTo>
                  <a:pt x="214849" y="52030"/>
                  <a:pt x="183356" y="19407"/>
                  <a:pt x="173296" y="10120"/>
                </a:cubicBezTo>
                <a:cubicBezTo>
                  <a:pt x="172998" y="9823"/>
                  <a:pt x="172462" y="9525"/>
                  <a:pt x="171450" y="9525"/>
                </a:cubicBezTo>
                <a:cubicBezTo>
                  <a:pt x="170438" y="9525"/>
                  <a:pt x="169902" y="9823"/>
                  <a:pt x="169605" y="10120"/>
                </a:cubicBezTo>
                <a:cubicBezTo>
                  <a:pt x="160802" y="18246"/>
                  <a:pt x="135590" y="44239"/>
                  <a:pt x="119335" y="88059"/>
                </a:cubicBezTo>
                <a:lnTo>
                  <a:pt x="112991" y="107930"/>
                </a:lnTo>
                <a:lnTo>
                  <a:pt x="104597" y="102572"/>
                </a:lnTo>
                <a:cubicBezTo>
                  <a:pt x="120611" y="46077"/>
                  <a:pt x="152519" y="12918"/>
                  <a:pt x="163175" y="3096"/>
                </a:cubicBezTo>
                <a:cubicBezTo>
                  <a:pt x="165438" y="1012"/>
                  <a:pt x="168414" y="0"/>
                  <a:pt x="1714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F6C63547-0FC3-079A-A280-3035470383F1}"/>
              </a:ext>
            </a:extLst>
          </p:cNvPr>
          <p:cNvSpPr/>
          <p:nvPr/>
        </p:nvSpPr>
        <p:spPr>
          <a:xfrm>
            <a:off x="3711287" y="2592287"/>
            <a:ext cx="1255056" cy="2219164"/>
          </a:xfrm>
          <a:custGeom>
            <a:avLst/>
            <a:gdLst>
              <a:gd name="connsiteX0" fmla="*/ 756119 w 1255056"/>
              <a:gd name="connsiteY0" fmla="*/ 1823149 h 2219164"/>
              <a:gd name="connsiteX1" fmla="*/ 1255057 w 1255056"/>
              <a:gd name="connsiteY1" fmla="*/ 1660950 h 2219164"/>
              <a:gd name="connsiteX2" fmla="*/ 1092955 w 1255056"/>
              <a:gd name="connsiteY2" fmla="*/ 485541 h 2219164"/>
              <a:gd name="connsiteX3" fmla="*/ 699277 w 1255056"/>
              <a:gd name="connsiteY3" fmla="*/ 116909 h 2219164"/>
              <a:gd name="connsiteX4" fmla="*/ 188760 w 1255056"/>
              <a:gd name="connsiteY4" fmla="*/ 0 h 2219164"/>
              <a:gd name="connsiteX5" fmla="*/ 150866 w 1255056"/>
              <a:gd name="connsiteY5" fmla="*/ 92684 h 2219164"/>
              <a:gd name="connsiteX6" fmla="*/ 401388 w 1255056"/>
              <a:gd name="connsiteY6" fmla="*/ 2219164 h 2219164"/>
              <a:gd name="connsiteX7" fmla="*/ 757171 w 1255056"/>
              <a:gd name="connsiteY7" fmla="*/ 1822095 h 221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55056" h="2219164">
                <a:moveTo>
                  <a:pt x="756119" y="1823149"/>
                </a:moveTo>
                <a:lnTo>
                  <a:pt x="1255057" y="1660950"/>
                </a:lnTo>
                <a:cubicBezTo>
                  <a:pt x="1023482" y="1329181"/>
                  <a:pt x="950852" y="894196"/>
                  <a:pt x="1092955" y="485541"/>
                </a:cubicBezTo>
                <a:lnTo>
                  <a:pt x="699277" y="116909"/>
                </a:lnTo>
                <a:lnTo>
                  <a:pt x="188760" y="0"/>
                </a:lnTo>
                <a:cubicBezTo>
                  <a:pt x="176128" y="30544"/>
                  <a:pt x="163497" y="61087"/>
                  <a:pt x="150866" y="92684"/>
                </a:cubicBezTo>
                <a:cubicBezTo>
                  <a:pt x="-127024" y="827842"/>
                  <a:pt x="-8079" y="1614608"/>
                  <a:pt x="401388" y="2219164"/>
                </a:cubicBezTo>
                <a:lnTo>
                  <a:pt x="757171" y="1822095"/>
                </a:lnTo>
                <a:close/>
              </a:path>
            </a:pathLst>
          </a:custGeom>
          <a:solidFill>
            <a:schemeClr val="accent3"/>
          </a:solidFill>
          <a:ln w="10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BEDCDB9-431B-4FDB-CD48-F096A7E9F1AE}"/>
              </a:ext>
            </a:extLst>
          </p:cNvPr>
          <p:cNvSpPr/>
          <p:nvPr/>
        </p:nvSpPr>
        <p:spPr>
          <a:xfrm>
            <a:off x="3935760" y="3255867"/>
            <a:ext cx="625032" cy="6250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F61433-2191-95D2-5E69-FC32EB1ED49C}"/>
              </a:ext>
            </a:extLst>
          </p:cNvPr>
          <p:cNvSpPr txBox="1"/>
          <p:nvPr/>
        </p:nvSpPr>
        <p:spPr>
          <a:xfrm>
            <a:off x="4087304" y="3444601"/>
            <a:ext cx="289620" cy="254317"/>
          </a:xfrm>
          <a:custGeom>
            <a:avLst/>
            <a:gdLst/>
            <a:ahLst/>
            <a:cxnLst/>
            <a:rect l="l" t="t" r="r" b="b"/>
            <a:pathLst>
              <a:path w="289620" h="254317">
                <a:moveTo>
                  <a:pt x="25777" y="168592"/>
                </a:moveTo>
                <a:lnTo>
                  <a:pt x="25777" y="244792"/>
                </a:lnTo>
                <a:lnTo>
                  <a:pt x="44827" y="244792"/>
                </a:lnTo>
                <a:lnTo>
                  <a:pt x="44827" y="168592"/>
                </a:lnTo>
                <a:close/>
                <a:moveTo>
                  <a:pt x="16252" y="159067"/>
                </a:moveTo>
                <a:lnTo>
                  <a:pt x="25777" y="159067"/>
                </a:lnTo>
                <a:lnTo>
                  <a:pt x="44827" y="159067"/>
                </a:lnTo>
                <a:lnTo>
                  <a:pt x="54352" y="159067"/>
                </a:lnTo>
                <a:lnTo>
                  <a:pt x="54352" y="168592"/>
                </a:lnTo>
                <a:lnTo>
                  <a:pt x="54352" y="244792"/>
                </a:lnTo>
                <a:lnTo>
                  <a:pt x="54352" y="254317"/>
                </a:lnTo>
                <a:lnTo>
                  <a:pt x="44827" y="254317"/>
                </a:lnTo>
                <a:lnTo>
                  <a:pt x="25777" y="254317"/>
                </a:lnTo>
                <a:lnTo>
                  <a:pt x="16252" y="254317"/>
                </a:lnTo>
                <a:lnTo>
                  <a:pt x="16252" y="244792"/>
                </a:lnTo>
                <a:lnTo>
                  <a:pt x="16252" y="168592"/>
                </a:lnTo>
                <a:close/>
                <a:moveTo>
                  <a:pt x="178177" y="149542"/>
                </a:moveTo>
                <a:lnTo>
                  <a:pt x="178177" y="244792"/>
                </a:lnTo>
                <a:lnTo>
                  <a:pt x="197227" y="244792"/>
                </a:lnTo>
                <a:lnTo>
                  <a:pt x="197227" y="149542"/>
                </a:lnTo>
                <a:close/>
                <a:moveTo>
                  <a:pt x="168652" y="140017"/>
                </a:moveTo>
                <a:lnTo>
                  <a:pt x="178177" y="140017"/>
                </a:lnTo>
                <a:lnTo>
                  <a:pt x="197227" y="140017"/>
                </a:lnTo>
                <a:lnTo>
                  <a:pt x="206752" y="140017"/>
                </a:lnTo>
                <a:lnTo>
                  <a:pt x="206752" y="149542"/>
                </a:lnTo>
                <a:lnTo>
                  <a:pt x="206752" y="244792"/>
                </a:lnTo>
                <a:lnTo>
                  <a:pt x="206752" y="254317"/>
                </a:lnTo>
                <a:lnTo>
                  <a:pt x="197227" y="254317"/>
                </a:lnTo>
                <a:lnTo>
                  <a:pt x="178177" y="254317"/>
                </a:lnTo>
                <a:lnTo>
                  <a:pt x="168652" y="254317"/>
                </a:lnTo>
                <a:lnTo>
                  <a:pt x="168652" y="244792"/>
                </a:lnTo>
                <a:lnTo>
                  <a:pt x="168652" y="149542"/>
                </a:lnTo>
                <a:close/>
                <a:moveTo>
                  <a:pt x="254377" y="111442"/>
                </a:moveTo>
                <a:lnTo>
                  <a:pt x="254377" y="244792"/>
                </a:lnTo>
                <a:lnTo>
                  <a:pt x="273427" y="244792"/>
                </a:lnTo>
                <a:lnTo>
                  <a:pt x="273427" y="111442"/>
                </a:lnTo>
                <a:close/>
                <a:moveTo>
                  <a:pt x="101977" y="111442"/>
                </a:moveTo>
                <a:lnTo>
                  <a:pt x="101977" y="244792"/>
                </a:lnTo>
                <a:lnTo>
                  <a:pt x="121027" y="244792"/>
                </a:lnTo>
                <a:lnTo>
                  <a:pt x="121027" y="111442"/>
                </a:lnTo>
                <a:close/>
                <a:moveTo>
                  <a:pt x="244852" y="101917"/>
                </a:moveTo>
                <a:lnTo>
                  <a:pt x="254377" y="101917"/>
                </a:lnTo>
                <a:lnTo>
                  <a:pt x="273427" y="101917"/>
                </a:lnTo>
                <a:lnTo>
                  <a:pt x="282952" y="101917"/>
                </a:lnTo>
                <a:lnTo>
                  <a:pt x="282952" y="111442"/>
                </a:lnTo>
                <a:lnTo>
                  <a:pt x="282952" y="244792"/>
                </a:lnTo>
                <a:lnTo>
                  <a:pt x="282952" y="254317"/>
                </a:lnTo>
                <a:lnTo>
                  <a:pt x="273427" y="254317"/>
                </a:lnTo>
                <a:lnTo>
                  <a:pt x="254377" y="254317"/>
                </a:lnTo>
                <a:lnTo>
                  <a:pt x="244852" y="254317"/>
                </a:lnTo>
                <a:lnTo>
                  <a:pt x="244852" y="244792"/>
                </a:lnTo>
                <a:lnTo>
                  <a:pt x="244852" y="111442"/>
                </a:lnTo>
                <a:close/>
                <a:moveTo>
                  <a:pt x="92452" y="101917"/>
                </a:moveTo>
                <a:lnTo>
                  <a:pt x="101977" y="101917"/>
                </a:lnTo>
                <a:lnTo>
                  <a:pt x="121027" y="101917"/>
                </a:lnTo>
                <a:lnTo>
                  <a:pt x="130552" y="101917"/>
                </a:lnTo>
                <a:lnTo>
                  <a:pt x="130552" y="111442"/>
                </a:lnTo>
                <a:lnTo>
                  <a:pt x="130552" y="244792"/>
                </a:lnTo>
                <a:lnTo>
                  <a:pt x="130552" y="254317"/>
                </a:lnTo>
                <a:lnTo>
                  <a:pt x="121027" y="254317"/>
                </a:lnTo>
                <a:lnTo>
                  <a:pt x="101977" y="254317"/>
                </a:lnTo>
                <a:lnTo>
                  <a:pt x="92452" y="254317"/>
                </a:lnTo>
                <a:lnTo>
                  <a:pt x="92452" y="244792"/>
                </a:lnTo>
                <a:lnTo>
                  <a:pt x="92452" y="111442"/>
                </a:lnTo>
                <a:close/>
                <a:moveTo>
                  <a:pt x="289620" y="7381"/>
                </a:moveTo>
                <a:lnTo>
                  <a:pt x="289620" y="7441"/>
                </a:lnTo>
                <a:lnTo>
                  <a:pt x="289591" y="7405"/>
                </a:lnTo>
                <a:close/>
                <a:moveTo>
                  <a:pt x="283667" y="0"/>
                </a:moveTo>
                <a:lnTo>
                  <a:pt x="289591" y="7405"/>
                </a:lnTo>
                <a:lnTo>
                  <a:pt x="285929" y="10358"/>
                </a:lnTo>
                <a:lnTo>
                  <a:pt x="190679" y="86558"/>
                </a:lnTo>
                <a:lnTo>
                  <a:pt x="187464" y="89118"/>
                </a:lnTo>
                <a:lnTo>
                  <a:pt x="184428" y="86320"/>
                </a:lnTo>
                <a:lnTo>
                  <a:pt x="111264" y="17740"/>
                </a:lnTo>
                <a:lnTo>
                  <a:pt x="9763" y="100846"/>
                </a:lnTo>
                <a:lnTo>
                  <a:pt x="6072" y="103882"/>
                </a:lnTo>
                <a:lnTo>
                  <a:pt x="0" y="96500"/>
                </a:lnTo>
                <a:lnTo>
                  <a:pt x="3691" y="93464"/>
                </a:lnTo>
                <a:lnTo>
                  <a:pt x="108466" y="7739"/>
                </a:lnTo>
                <a:lnTo>
                  <a:pt x="111681" y="5119"/>
                </a:lnTo>
                <a:lnTo>
                  <a:pt x="114717" y="7977"/>
                </a:lnTo>
                <a:lnTo>
                  <a:pt x="187940" y="76557"/>
                </a:lnTo>
                <a:lnTo>
                  <a:pt x="279976" y="29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3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575B3149-6D1A-3FC1-B7A1-508FFCD77990}"/>
              </a:ext>
            </a:extLst>
          </p:cNvPr>
          <p:cNvSpPr/>
          <p:nvPr userDrawn="1"/>
        </p:nvSpPr>
        <p:spPr>
          <a:xfrm>
            <a:off x="3962151" y="1181860"/>
            <a:ext cx="1995754" cy="1740996"/>
          </a:xfrm>
          <a:custGeom>
            <a:avLst/>
            <a:gdLst>
              <a:gd name="connsiteX0" fmla="*/ 518938 w 1995754"/>
              <a:gd name="connsiteY0" fmla="*/ 1382897 h 1740996"/>
              <a:gd name="connsiteX1" fmla="*/ 902089 w 1995754"/>
              <a:gd name="connsiteY1" fmla="*/ 1740996 h 1740996"/>
              <a:gd name="connsiteX2" fmla="*/ 1859967 w 1995754"/>
              <a:gd name="connsiteY2" fmla="*/ 1027957 h 1740996"/>
              <a:gd name="connsiteX3" fmla="*/ 1995754 w 1995754"/>
              <a:gd name="connsiteY3" fmla="*/ 505552 h 1740996"/>
              <a:gd name="connsiteX4" fmla="*/ 1854704 w 1995754"/>
              <a:gd name="connsiteY4" fmla="*/ 0 h 1740996"/>
              <a:gd name="connsiteX5" fmla="*/ 0 w 1995754"/>
              <a:gd name="connsiteY5" fmla="*/ 1263881 h 1740996"/>
              <a:gd name="connsiteX6" fmla="*/ 518938 w 1995754"/>
              <a:gd name="connsiteY6" fmla="*/ 1382897 h 174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5754" h="1740996">
                <a:moveTo>
                  <a:pt x="518938" y="1382897"/>
                </a:moveTo>
                <a:lnTo>
                  <a:pt x="902089" y="1740996"/>
                </a:lnTo>
                <a:cubicBezTo>
                  <a:pt x="1091559" y="1352353"/>
                  <a:pt x="1454711" y="1095364"/>
                  <a:pt x="1859967" y="1027957"/>
                </a:cubicBezTo>
                <a:lnTo>
                  <a:pt x="1995754" y="505552"/>
                </a:lnTo>
                <a:lnTo>
                  <a:pt x="1854704" y="0"/>
                </a:lnTo>
                <a:cubicBezTo>
                  <a:pt x="1078928" y="73726"/>
                  <a:pt x="367362" y="537149"/>
                  <a:pt x="0" y="1263881"/>
                </a:cubicBezTo>
                <a:lnTo>
                  <a:pt x="518938" y="1382897"/>
                </a:lnTo>
                <a:close/>
              </a:path>
            </a:pathLst>
          </a:custGeom>
          <a:solidFill>
            <a:srgbClr val="F6D3E6"/>
          </a:solidFill>
          <a:ln w="1052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9D638BC-29C1-5E9E-BF60-6C92769AF8C1}"/>
              </a:ext>
            </a:extLst>
          </p:cNvPr>
          <p:cNvSpPr/>
          <p:nvPr userDrawn="1"/>
        </p:nvSpPr>
        <p:spPr>
          <a:xfrm>
            <a:off x="4788739" y="1617116"/>
            <a:ext cx="625032" cy="6250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D427BD-75E8-26BE-72C7-69C5870B6D3E}"/>
              </a:ext>
            </a:extLst>
          </p:cNvPr>
          <p:cNvSpPr txBox="1"/>
          <p:nvPr/>
        </p:nvSpPr>
        <p:spPr>
          <a:xfrm>
            <a:off x="4956535" y="1798167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114300" y="223838"/>
                </a:moveTo>
                <a:lnTo>
                  <a:pt x="119063" y="223838"/>
                </a:lnTo>
                <a:lnTo>
                  <a:pt x="223838" y="223838"/>
                </a:lnTo>
                <a:lnTo>
                  <a:pt x="228600" y="223838"/>
                </a:lnTo>
                <a:lnTo>
                  <a:pt x="228600" y="233363"/>
                </a:lnTo>
                <a:lnTo>
                  <a:pt x="223838" y="233363"/>
                </a:lnTo>
                <a:lnTo>
                  <a:pt x="119063" y="233363"/>
                </a:lnTo>
                <a:lnTo>
                  <a:pt x="114300" y="233363"/>
                </a:lnTo>
                <a:close/>
                <a:moveTo>
                  <a:pt x="42863" y="214313"/>
                </a:moveTo>
                <a:lnTo>
                  <a:pt x="42863" y="223838"/>
                </a:lnTo>
                <a:lnTo>
                  <a:pt x="42863" y="233363"/>
                </a:lnTo>
                <a:lnTo>
                  <a:pt x="42863" y="242888"/>
                </a:lnTo>
                <a:lnTo>
                  <a:pt x="52388" y="242888"/>
                </a:lnTo>
                <a:lnTo>
                  <a:pt x="61913" y="242888"/>
                </a:lnTo>
                <a:lnTo>
                  <a:pt x="71438" y="242888"/>
                </a:lnTo>
                <a:lnTo>
                  <a:pt x="71438" y="233363"/>
                </a:lnTo>
                <a:lnTo>
                  <a:pt x="71438" y="223838"/>
                </a:lnTo>
                <a:lnTo>
                  <a:pt x="71438" y="214313"/>
                </a:lnTo>
                <a:lnTo>
                  <a:pt x="61913" y="214313"/>
                </a:lnTo>
                <a:lnTo>
                  <a:pt x="52388" y="214313"/>
                </a:lnTo>
                <a:close/>
                <a:moveTo>
                  <a:pt x="33338" y="204788"/>
                </a:moveTo>
                <a:lnTo>
                  <a:pt x="42863" y="204788"/>
                </a:lnTo>
                <a:lnTo>
                  <a:pt x="71438" y="204788"/>
                </a:lnTo>
                <a:lnTo>
                  <a:pt x="80963" y="204788"/>
                </a:lnTo>
                <a:lnTo>
                  <a:pt x="80963" y="214313"/>
                </a:lnTo>
                <a:lnTo>
                  <a:pt x="80963" y="242888"/>
                </a:lnTo>
                <a:lnTo>
                  <a:pt x="80963" y="252413"/>
                </a:lnTo>
                <a:lnTo>
                  <a:pt x="71438" y="252413"/>
                </a:lnTo>
                <a:lnTo>
                  <a:pt x="42863" y="252413"/>
                </a:lnTo>
                <a:lnTo>
                  <a:pt x="33338" y="252413"/>
                </a:lnTo>
                <a:lnTo>
                  <a:pt x="33338" y="242888"/>
                </a:lnTo>
                <a:lnTo>
                  <a:pt x="33338" y="214313"/>
                </a:lnTo>
                <a:close/>
                <a:moveTo>
                  <a:pt x="114300" y="147638"/>
                </a:moveTo>
                <a:lnTo>
                  <a:pt x="119063" y="147638"/>
                </a:lnTo>
                <a:lnTo>
                  <a:pt x="223838" y="147638"/>
                </a:lnTo>
                <a:lnTo>
                  <a:pt x="228600" y="147638"/>
                </a:lnTo>
                <a:lnTo>
                  <a:pt x="228600" y="157163"/>
                </a:lnTo>
                <a:lnTo>
                  <a:pt x="223838" y="157163"/>
                </a:lnTo>
                <a:lnTo>
                  <a:pt x="119063" y="157163"/>
                </a:lnTo>
                <a:lnTo>
                  <a:pt x="114300" y="157163"/>
                </a:lnTo>
                <a:close/>
                <a:moveTo>
                  <a:pt x="90488" y="126623"/>
                </a:moveTo>
                <a:lnTo>
                  <a:pt x="97274" y="133350"/>
                </a:lnTo>
                <a:lnTo>
                  <a:pt x="93881" y="136743"/>
                </a:lnTo>
                <a:lnTo>
                  <a:pt x="93941" y="136743"/>
                </a:lnTo>
                <a:lnTo>
                  <a:pt x="60603" y="170081"/>
                </a:lnTo>
                <a:lnTo>
                  <a:pt x="57210" y="173474"/>
                </a:lnTo>
                <a:lnTo>
                  <a:pt x="53816" y="170081"/>
                </a:lnTo>
                <a:lnTo>
                  <a:pt x="34766" y="151031"/>
                </a:lnTo>
                <a:lnTo>
                  <a:pt x="31373" y="147638"/>
                </a:lnTo>
                <a:lnTo>
                  <a:pt x="38100" y="140911"/>
                </a:lnTo>
                <a:lnTo>
                  <a:pt x="41494" y="144244"/>
                </a:lnTo>
                <a:lnTo>
                  <a:pt x="57150" y="159961"/>
                </a:lnTo>
                <a:lnTo>
                  <a:pt x="87094" y="130016"/>
                </a:lnTo>
                <a:close/>
                <a:moveTo>
                  <a:pt x="114300" y="71438"/>
                </a:moveTo>
                <a:lnTo>
                  <a:pt x="119063" y="71438"/>
                </a:lnTo>
                <a:lnTo>
                  <a:pt x="223838" y="71438"/>
                </a:lnTo>
                <a:lnTo>
                  <a:pt x="228600" y="71438"/>
                </a:lnTo>
                <a:lnTo>
                  <a:pt x="228600" y="80963"/>
                </a:lnTo>
                <a:lnTo>
                  <a:pt x="223838" y="80963"/>
                </a:lnTo>
                <a:lnTo>
                  <a:pt x="119063" y="80963"/>
                </a:lnTo>
                <a:lnTo>
                  <a:pt x="114300" y="80963"/>
                </a:lnTo>
                <a:close/>
                <a:moveTo>
                  <a:pt x="42863" y="61913"/>
                </a:moveTo>
                <a:lnTo>
                  <a:pt x="42863" y="71438"/>
                </a:lnTo>
                <a:lnTo>
                  <a:pt x="42863" y="80963"/>
                </a:lnTo>
                <a:lnTo>
                  <a:pt x="42863" y="90488"/>
                </a:lnTo>
                <a:lnTo>
                  <a:pt x="52388" y="90488"/>
                </a:lnTo>
                <a:lnTo>
                  <a:pt x="61913" y="90488"/>
                </a:lnTo>
                <a:lnTo>
                  <a:pt x="71438" y="90488"/>
                </a:lnTo>
                <a:lnTo>
                  <a:pt x="71438" y="80963"/>
                </a:lnTo>
                <a:lnTo>
                  <a:pt x="71438" y="71438"/>
                </a:lnTo>
                <a:lnTo>
                  <a:pt x="71438" y="61913"/>
                </a:lnTo>
                <a:lnTo>
                  <a:pt x="61913" y="61913"/>
                </a:lnTo>
                <a:lnTo>
                  <a:pt x="52388" y="61913"/>
                </a:lnTo>
                <a:close/>
                <a:moveTo>
                  <a:pt x="33338" y="52388"/>
                </a:moveTo>
                <a:lnTo>
                  <a:pt x="42863" y="52388"/>
                </a:lnTo>
                <a:lnTo>
                  <a:pt x="71438" y="52388"/>
                </a:lnTo>
                <a:lnTo>
                  <a:pt x="80963" y="52388"/>
                </a:lnTo>
                <a:lnTo>
                  <a:pt x="80963" y="61913"/>
                </a:lnTo>
                <a:lnTo>
                  <a:pt x="80963" y="90488"/>
                </a:lnTo>
                <a:lnTo>
                  <a:pt x="80963" y="100013"/>
                </a:lnTo>
                <a:lnTo>
                  <a:pt x="71438" y="100013"/>
                </a:lnTo>
                <a:lnTo>
                  <a:pt x="42863" y="100013"/>
                </a:lnTo>
                <a:lnTo>
                  <a:pt x="33338" y="100013"/>
                </a:lnTo>
                <a:lnTo>
                  <a:pt x="33338" y="90488"/>
                </a:lnTo>
                <a:lnTo>
                  <a:pt x="33338" y="61913"/>
                </a:lnTo>
                <a:close/>
                <a:moveTo>
                  <a:pt x="9525" y="9525"/>
                </a:moveTo>
                <a:lnTo>
                  <a:pt x="9525" y="295275"/>
                </a:lnTo>
                <a:lnTo>
                  <a:pt x="257175" y="295275"/>
                </a:lnTo>
                <a:lnTo>
                  <a:pt x="257175" y="9525"/>
                </a:lnTo>
                <a:close/>
                <a:moveTo>
                  <a:pt x="0" y="0"/>
                </a:moveTo>
                <a:lnTo>
                  <a:pt x="9525" y="0"/>
                </a:lnTo>
                <a:lnTo>
                  <a:pt x="257175" y="0"/>
                </a:lnTo>
                <a:lnTo>
                  <a:pt x="266700" y="0"/>
                </a:lnTo>
                <a:lnTo>
                  <a:pt x="266700" y="9525"/>
                </a:lnTo>
                <a:lnTo>
                  <a:pt x="266700" y="295275"/>
                </a:lnTo>
                <a:lnTo>
                  <a:pt x="266700" y="304800"/>
                </a:lnTo>
                <a:lnTo>
                  <a:pt x="257175" y="304800"/>
                </a:lnTo>
                <a:lnTo>
                  <a:pt x="9525" y="304800"/>
                </a:lnTo>
                <a:lnTo>
                  <a:pt x="0" y="304800"/>
                </a:lnTo>
                <a:lnTo>
                  <a:pt x="0" y="295275"/>
                </a:lnTo>
                <a:lnTo>
                  <a:pt x="0" y="9525"/>
                </a:lnTo>
                <a:close/>
              </a:path>
            </a:pathLst>
          </a:custGeom>
          <a:solidFill>
            <a:srgbClr val="CC0C7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6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5606F42F-6E60-E5A3-7039-1C0E83760FC0}"/>
              </a:ext>
            </a:extLst>
          </p:cNvPr>
          <p:cNvSpPr/>
          <p:nvPr/>
        </p:nvSpPr>
        <p:spPr>
          <a:xfrm>
            <a:off x="5071489" y="2521873"/>
            <a:ext cx="1945304" cy="1943121"/>
          </a:xfrm>
          <a:custGeom>
            <a:avLst/>
            <a:gdLst>
              <a:gd name="connsiteX0" fmla="*/ 2366941 w 2366941"/>
              <a:gd name="connsiteY0" fmla="*/ 1182142 h 2364284"/>
              <a:gd name="connsiteX1" fmla="*/ 1183470 w 2366941"/>
              <a:gd name="connsiteY1" fmla="*/ 2364284 h 2364284"/>
              <a:gd name="connsiteX2" fmla="*/ 0 w 2366941"/>
              <a:gd name="connsiteY2" fmla="*/ 1182142 h 2364284"/>
              <a:gd name="connsiteX3" fmla="*/ 1183470 w 2366941"/>
              <a:gd name="connsiteY3" fmla="*/ 0 h 2364284"/>
              <a:gd name="connsiteX4" fmla="*/ 2366941 w 2366941"/>
              <a:gd name="connsiteY4" fmla="*/ 1182142 h 236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6941" h="2364284">
                <a:moveTo>
                  <a:pt x="2366941" y="1182142"/>
                </a:moveTo>
                <a:cubicBezTo>
                  <a:pt x="2366941" y="1835021"/>
                  <a:pt x="1837083" y="2364284"/>
                  <a:pt x="1183470" y="2364284"/>
                </a:cubicBezTo>
                <a:cubicBezTo>
                  <a:pt x="529858" y="2364284"/>
                  <a:pt x="0" y="1835021"/>
                  <a:pt x="0" y="1182142"/>
                </a:cubicBezTo>
                <a:cubicBezTo>
                  <a:pt x="0" y="529263"/>
                  <a:pt x="529858" y="0"/>
                  <a:pt x="1183470" y="0"/>
                </a:cubicBezTo>
                <a:cubicBezTo>
                  <a:pt x="1837083" y="0"/>
                  <a:pt x="2366941" y="529263"/>
                  <a:pt x="2366941" y="1182142"/>
                </a:cubicBezTo>
                <a:close/>
              </a:path>
            </a:pathLst>
          </a:custGeom>
          <a:solidFill>
            <a:srgbClr val="855F82"/>
          </a:solidFill>
          <a:ln w="153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200160EF-6B69-F8CD-2188-ADD95376E8F1}"/>
              </a:ext>
            </a:extLst>
          </p:cNvPr>
          <p:cNvSpPr/>
          <p:nvPr/>
        </p:nvSpPr>
        <p:spPr>
          <a:xfrm>
            <a:off x="5777438" y="3189273"/>
            <a:ext cx="533405" cy="608320"/>
          </a:xfrm>
          <a:custGeom>
            <a:avLst/>
            <a:gdLst/>
            <a:ahLst/>
            <a:cxnLst/>
            <a:rect l="l" t="t" r="r" b="b"/>
            <a:pathLst>
              <a:path w="533405" h="608320">
                <a:moveTo>
                  <a:pt x="388149" y="405200"/>
                </a:moveTo>
                <a:lnTo>
                  <a:pt x="280993" y="525691"/>
                </a:lnTo>
                <a:lnTo>
                  <a:pt x="276230" y="531049"/>
                </a:lnTo>
                <a:lnTo>
                  <a:pt x="276230" y="589270"/>
                </a:lnTo>
                <a:lnTo>
                  <a:pt x="496853" y="589270"/>
                </a:lnTo>
                <a:cubicBezTo>
                  <a:pt x="506497" y="589270"/>
                  <a:pt x="514355" y="581412"/>
                  <a:pt x="514355" y="571768"/>
                </a:cubicBezTo>
                <a:cubicBezTo>
                  <a:pt x="514355" y="492472"/>
                  <a:pt x="460896" y="425559"/>
                  <a:pt x="388149" y="405200"/>
                </a:cubicBezTo>
                <a:close/>
                <a:moveTo>
                  <a:pt x="145261" y="405200"/>
                </a:moveTo>
                <a:cubicBezTo>
                  <a:pt x="72514" y="425559"/>
                  <a:pt x="19055" y="492472"/>
                  <a:pt x="19055" y="571768"/>
                </a:cubicBezTo>
                <a:cubicBezTo>
                  <a:pt x="19055" y="581412"/>
                  <a:pt x="26913" y="589270"/>
                  <a:pt x="36557" y="589270"/>
                </a:cubicBezTo>
                <a:lnTo>
                  <a:pt x="257180" y="589270"/>
                </a:lnTo>
                <a:lnTo>
                  <a:pt x="257180" y="531049"/>
                </a:lnTo>
                <a:lnTo>
                  <a:pt x="252418" y="525691"/>
                </a:lnTo>
                <a:close/>
                <a:moveTo>
                  <a:pt x="151929" y="383887"/>
                </a:moveTo>
                <a:lnTo>
                  <a:pt x="253966" y="498783"/>
                </a:lnTo>
                <a:lnTo>
                  <a:pt x="266705" y="513070"/>
                </a:lnTo>
                <a:lnTo>
                  <a:pt x="279445" y="498783"/>
                </a:lnTo>
                <a:lnTo>
                  <a:pt x="381481" y="384006"/>
                </a:lnTo>
                <a:lnTo>
                  <a:pt x="381481" y="383887"/>
                </a:lnTo>
                <a:cubicBezTo>
                  <a:pt x="468278" y="402342"/>
                  <a:pt x="533405" y="479495"/>
                  <a:pt x="533405" y="571768"/>
                </a:cubicBezTo>
                <a:cubicBezTo>
                  <a:pt x="533405" y="592009"/>
                  <a:pt x="516975" y="608320"/>
                  <a:pt x="496853" y="608320"/>
                </a:cubicBezTo>
                <a:lnTo>
                  <a:pt x="36557" y="608320"/>
                </a:lnTo>
                <a:cubicBezTo>
                  <a:pt x="16436" y="608320"/>
                  <a:pt x="5" y="591890"/>
                  <a:pt x="5" y="571768"/>
                </a:cubicBezTo>
                <a:cubicBezTo>
                  <a:pt x="5" y="479495"/>
                  <a:pt x="65132" y="402342"/>
                  <a:pt x="151929" y="383887"/>
                </a:cubicBezTo>
                <a:close/>
                <a:moveTo>
                  <a:pt x="47630" y="228868"/>
                </a:moveTo>
                <a:lnTo>
                  <a:pt x="22746" y="303520"/>
                </a:lnTo>
                <a:lnTo>
                  <a:pt x="72514" y="303520"/>
                </a:lnTo>
                <a:close/>
                <a:moveTo>
                  <a:pt x="114305" y="163145"/>
                </a:moveTo>
                <a:lnTo>
                  <a:pt x="133355" y="168980"/>
                </a:lnTo>
                <a:lnTo>
                  <a:pt x="133355" y="208270"/>
                </a:lnTo>
                <a:cubicBezTo>
                  <a:pt x="133355" y="281970"/>
                  <a:pt x="193006" y="341620"/>
                  <a:pt x="266705" y="341620"/>
                </a:cubicBezTo>
                <a:cubicBezTo>
                  <a:pt x="340405" y="341620"/>
                  <a:pt x="400055" y="281970"/>
                  <a:pt x="400055" y="208270"/>
                </a:cubicBezTo>
                <a:lnTo>
                  <a:pt x="400055" y="168980"/>
                </a:lnTo>
                <a:lnTo>
                  <a:pt x="419105" y="163145"/>
                </a:lnTo>
                <a:lnTo>
                  <a:pt x="419105" y="208270"/>
                </a:lnTo>
                <a:cubicBezTo>
                  <a:pt x="419105" y="292447"/>
                  <a:pt x="350882" y="360670"/>
                  <a:pt x="266705" y="360670"/>
                </a:cubicBezTo>
                <a:cubicBezTo>
                  <a:pt x="182528" y="360670"/>
                  <a:pt x="114305" y="292447"/>
                  <a:pt x="114305" y="208270"/>
                </a:cubicBezTo>
                <a:close/>
                <a:moveTo>
                  <a:pt x="261109" y="19913"/>
                </a:moveTo>
                <a:lnTo>
                  <a:pt x="51440" y="84445"/>
                </a:lnTo>
                <a:lnTo>
                  <a:pt x="261109" y="148977"/>
                </a:lnTo>
                <a:cubicBezTo>
                  <a:pt x="264800" y="150049"/>
                  <a:pt x="268610" y="150049"/>
                  <a:pt x="272301" y="148977"/>
                </a:cubicBezTo>
                <a:lnTo>
                  <a:pt x="481970" y="84445"/>
                </a:lnTo>
                <a:lnTo>
                  <a:pt x="272301" y="19913"/>
                </a:lnTo>
                <a:cubicBezTo>
                  <a:pt x="268610" y="18842"/>
                  <a:pt x="264800" y="18842"/>
                  <a:pt x="261109" y="19913"/>
                </a:cubicBezTo>
                <a:close/>
                <a:moveTo>
                  <a:pt x="266705" y="0"/>
                </a:moveTo>
                <a:cubicBezTo>
                  <a:pt x="270485" y="0"/>
                  <a:pt x="274266" y="566"/>
                  <a:pt x="277897" y="1697"/>
                </a:cubicBezTo>
                <a:lnTo>
                  <a:pt x="517213" y="75396"/>
                </a:lnTo>
                <a:cubicBezTo>
                  <a:pt x="521261" y="76587"/>
                  <a:pt x="523880" y="80278"/>
                  <a:pt x="523880" y="84445"/>
                </a:cubicBezTo>
                <a:cubicBezTo>
                  <a:pt x="523880" y="88612"/>
                  <a:pt x="521142" y="92303"/>
                  <a:pt x="517213" y="93494"/>
                </a:cubicBezTo>
                <a:lnTo>
                  <a:pt x="277897" y="167194"/>
                </a:lnTo>
                <a:cubicBezTo>
                  <a:pt x="270634" y="169456"/>
                  <a:pt x="262776" y="169456"/>
                  <a:pt x="255513" y="167194"/>
                </a:cubicBezTo>
                <a:lnTo>
                  <a:pt x="57155" y="106115"/>
                </a:lnTo>
                <a:lnTo>
                  <a:pt x="57155" y="197197"/>
                </a:lnTo>
                <a:lnTo>
                  <a:pt x="94779" y="310069"/>
                </a:lnTo>
                <a:cubicBezTo>
                  <a:pt x="95731" y="312926"/>
                  <a:pt x="95255" y="316141"/>
                  <a:pt x="93469" y="318641"/>
                </a:cubicBezTo>
                <a:cubicBezTo>
                  <a:pt x="91683" y="321141"/>
                  <a:pt x="88826" y="322570"/>
                  <a:pt x="85730" y="322570"/>
                </a:cubicBezTo>
                <a:lnTo>
                  <a:pt x="9530" y="322570"/>
                </a:lnTo>
                <a:cubicBezTo>
                  <a:pt x="6435" y="322570"/>
                  <a:pt x="3577" y="321141"/>
                  <a:pt x="1791" y="318641"/>
                </a:cubicBezTo>
                <a:cubicBezTo>
                  <a:pt x="5" y="316141"/>
                  <a:pt x="-471" y="312926"/>
                  <a:pt x="481" y="310069"/>
                </a:cubicBezTo>
                <a:lnTo>
                  <a:pt x="38105" y="197197"/>
                </a:lnTo>
                <a:lnTo>
                  <a:pt x="38105" y="103495"/>
                </a:lnTo>
                <a:cubicBezTo>
                  <a:pt x="38105" y="102424"/>
                  <a:pt x="38224" y="101352"/>
                  <a:pt x="38581" y="100399"/>
                </a:cubicBezTo>
                <a:lnTo>
                  <a:pt x="16198" y="93494"/>
                </a:lnTo>
                <a:cubicBezTo>
                  <a:pt x="12269" y="92303"/>
                  <a:pt x="9530" y="88612"/>
                  <a:pt x="9530" y="84445"/>
                </a:cubicBezTo>
                <a:cubicBezTo>
                  <a:pt x="9530" y="80278"/>
                  <a:pt x="12269" y="76587"/>
                  <a:pt x="16198" y="75396"/>
                </a:cubicBezTo>
                <a:lnTo>
                  <a:pt x="255513" y="1697"/>
                </a:lnTo>
                <a:cubicBezTo>
                  <a:pt x="259145" y="566"/>
                  <a:pt x="262925" y="0"/>
                  <a:pt x="2667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n-NO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8F62A87B-0EED-3BB0-659A-538CCC236CC9}"/>
              </a:ext>
            </a:extLst>
          </p:cNvPr>
          <p:cNvSpPr/>
          <p:nvPr/>
        </p:nvSpPr>
        <p:spPr>
          <a:xfrm>
            <a:off x="467174" y="409209"/>
            <a:ext cx="2873829" cy="1852551"/>
          </a:xfrm>
          <a:prstGeom prst="roundRect">
            <a:avLst>
              <a:gd name="adj" fmla="val 8205"/>
            </a:avLst>
          </a:prstGeom>
          <a:solidFill>
            <a:srgbClr val="F6D3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CCF3F3-B01A-4288-E23A-907D8E9F7A27}"/>
              </a:ext>
            </a:extLst>
          </p:cNvPr>
          <p:cNvSpPr txBox="1"/>
          <p:nvPr/>
        </p:nvSpPr>
        <p:spPr>
          <a:xfrm>
            <a:off x="703186" y="558732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114300" y="223838"/>
                </a:moveTo>
                <a:lnTo>
                  <a:pt x="119063" y="223838"/>
                </a:lnTo>
                <a:lnTo>
                  <a:pt x="223838" y="223838"/>
                </a:lnTo>
                <a:lnTo>
                  <a:pt x="228600" y="223838"/>
                </a:lnTo>
                <a:lnTo>
                  <a:pt x="228600" y="233363"/>
                </a:lnTo>
                <a:lnTo>
                  <a:pt x="223838" y="233363"/>
                </a:lnTo>
                <a:lnTo>
                  <a:pt x="119063" y="233363"/>
                </a:lnTo>
                <a:lnTo>
                  <a:pt x="114300" y="233363"/>
                </a:lnTo>
                <a:close/>
                <a:moveTo>
                  <a:pt x="42863" y="214313"/>
                </a:moveTo>
                <a:lnTo>
                  <a:pt x="42863" y="223838"/>
                </a:lnTo>
                <a:lnTo>
                  <a:pt x="42863" y="233363"/>
                </a:lnTo>
                <a:lnTo>
                  <a:pt x="42863" y="242888"/>
                </a:lnTo>
                <a:lnTo>
                  <a:pt x="52388" y="242888"/>
                </a:lnTo>
                <a:lnTo>
                  <a:pt x="61913" y="242888"/>
                </a:lnTo>
                <a:lnTo>
                  <a:pt x="71438" y="242888"/>
                </a:lnTo>
                <a:lnTo>
                  <a:pt x="71438" y="233363"/>
                </a:lnTo>
                <a:lnTo>
                  <a:pt x="71438" y="223838"/>
                </a:lnTo>
                <a:lnTo>
                  <a:pt x="71438" y="214313"/>
                </a:lnTo>
                <a:lnTo>
                  <a:pt x="61913" y="214313"/>
                </a:lnTo>
                <a:lnTo>
                  <a:pt x="52388" y="214313"/>
                </a:lnTo>
                <a:close/>
                <a:moveTo>
                  <a:pt x="33338" y="204788"/>
                </a:moveTo>
                <a:lnTo>
                  <a:pt x="42863" y="204788"/>
                </a:lnTo>
                <a:lnTo>
                  <a:pt x="71438" y="204788"/>
                </a:lnTo>
                <a:lnTo>
                  <a:pt x="80963" y="204788"/>
                </a:lnTo>
                <a:lnTo>
                  <a:pt x="80963" y="214313"/>
                </a:lnTo>
                <a:lnTo>
                  <a:pt x="80963" y="242888"/>
                </a:lnTo>
                <a:lnTo>
                  <a:pt x="80963" y="252413"/>
                </a:lnTo>
                <a:lnTo>
                  <a:pt x="71438" y="252413"/>
                </a:lnTo>
                <a:lnTo>
                  <a:pt x="42863" y="252413"/>
                </a:lnTo>
                <a:lnTo>
                  <a:pt x="33338" y="252413"/>
                </a:lnTo>
                <a:lnTo>
                  <a:pt x="33338" y="242888"/>
                </a:lnTo>
                <a:lnTo>
                  <a:pt x="33338" y="214313"/>
                </a:lnTo>
                <a:close/>
                <a:moveTo>
                  <a:pt x="114300" y="147638"/>
                </a:moveTo>
                <a:lnTo>
                  <a:pt x="119063" y="147638"/>
                </a:lnTo>
                <a:lnTo>
                  <a:pt x="223838" y="147638"/>
                </a:lnTo>
                <a:lnTo>
                  <a:pt x="228600" y="147638"/>
                </a:lnTo>
                <a:lnTo>
                  <a:pt x="228600" y="157163"/>
                </a:lnTo>
                <a:lnTo>
                  <a:pt x="223838" y="157163"/>
                </a:lnTo>
                <a:lnTo>
                  <a:pt x="119063" y="157163"/>
                </a:lnTo>
                <a:lnTo>
                  <a:pt x="114300" y="157163"/>
                </a:lnTo>
                <a:close/>
                <a:moveTo>
                  <a:pt x="90488" y="126623"/>
                </a:moveTo>
                <a:lnTo>
                  <a:pt x="97274" y="133350"/>
                </a:lnTo>
                <a:lnTo>
                  <a:pt x="93881" y="136743"/>
                </a:lnTo>
                <a:lnTo>
                  <a:pt x="93941" y="136743"/>
                </a:lnTo>
                <a:lnTo>
                  <a:pt x="60603" y="170081"/>
                </a:lnTo>
                <a:lnTo>
                  <a:pt x="57210" y="173474"/>
                </a:lnTo>
                <a:lnTo>
                  <a:pt x="53816" y="170081"/>
                </a:lnTo>
                <a:lnTo>
                  <a:pt x="34766" y="151031"/>
                </a:lnTo>
                <a:lnTo>
                  <a:pt x="31373" y="147638"/>
                </a:lnTo>
                <a:lnTo>
                  <a:pt x="38100" y="140911"/>
                </a:lnTo>
                <a:lnTo>
                  <a:pt x="41494" y="144244"/>
                </a:lnTo>
                <a:lnTo>
                  <a:pt x="57150" y="159961"/>
                </a:lnTo>
                <a:lnTo>
                  <a:pt x="87094" y="130016"/>
                </a:lnTo>
                <a:close/>
                <a:moveTo>
                  <a:pt x="114300" y="71438"/>
                </a:moveTo>
                <a:lnTo>
                  <a:pt x="119063" y="71438"/>
                </a:lnTo>
                <a:lnTo>
                  <a:pt x="223838" y="71438"/>
                </a:lnTo>
                <a:lnTo>
                  <a:pt x="228600" y="71438"/>
                </a:lnTo>
                <a:lnTo>
                  <a:pt x="228600" y="80963"/>
                </a:lnTo>
                <a:lnTo>
                  <a:pt x="223838" y="80963"/>
                </a:lnTo>
                <a:lnTo>
                  <a:pt x="119063" y="80963"/>
                </a:lnTo>
                <a:lnTo>
                  <a:pt x="114300" y="80963"/>
                </a:lnTo>
                <a:close/>
                <a:moveTo>
                  <a:pt x="42863" y="61913"/>
                </a:moveTo>
                <a:lnTo>
                  <a:pt x="42863" y="71438"/>
                </a:lnTo>
                <a:lnTo>
                  <a:pt x="42863" y="80963"/>
                </a:lnTo>
                <a:lnTo>
                  <a:pt x="42863" y="90488"/>
                </a:lnTo>
                <a:lnTo>
                  <a:pt x="52388" y="90488"/>
                </a:lnTo>
                <a:lnTo>
                  <a:pt x="61913" y="90488"/>
                </a:lnTo>
                <a:lnTo>
                  <a:pt x="71438" y="90488"/>
                </a:lnTo>
                <a:lnTo>
                  <a:pt x="71438" y="80963"/>
                </a:lnTo>
                <a:lnTo>
                  <a:pt x="71438" y="71438"/>
                </a:lnTo>
                <a:lnTo>
                  <a:pt x="71438" y="61913"/>
                </a:lnTo>
                <a:lnTo>
                  <a:pt x="61913" y="61913"/>
                </a:lnTo>
                <a:lnTo>
                  <a:pt x="52388" y="61913"/>
                </a:lnTo>
                <a:close/>
                <a:moveTo>
                  <a:pt x="33338" y="52388"/>
                </a:moveTo>
                <a:lnTo>
                  <a:pt x="42863" y="52388"/>
                </a:lnTo>
                <a:lnTo>
                  <a:pt x="71438" y="52388"/>
                </a:lnTo>
                <a:lnTo>
                  <a:pt x="80963" y="52388"/>
                </a:lnTo>
                <a:lnTo>
                  <a:pt x="80963" y="61913"/>
                </a:lnTo>
                <a:lnTo>
                  <a:pt x="80963" y="90488"/>
                </a:lnTo>
                <a:lnTo>
                  <a:pt x="80963" y="100013"/>
                </a:lnTo>
                <a:lnTo>
                  <a:pt x="71438" y="100013"/>
                </a:lnTo>
                <a:lnTo>
                  <a:pt x="42863" y="100013"/>
                </a:lnTo>
                <a:lnTo>
                  <a:pt x="33338" y="100013"/>
                </a:lnTo>
                <a:lnTo>
                  <a:pt x="33338" y="90488"/>
                </a:lnTo>
                <a:lnTo>
                  <a:pt x="33338" y="61913"/>
                </a:lnTo>
                <a:close/>
                <a:moveTo>
                  <a:pt x="9525" y="9525"/>
                </a:moveTo>
                <a:lnTo>
                  <a:pt x="9525" y="295275"/>
                </a:lnTo>
                <a:lnTo>
                  <a:pt x="257175" y="295275"/>
                </a:lnTo>
                <a:lnTo>
                  <a:pt x="257175" y="9525"/>
                </a:lnTo>
                <a:close/>
                <a:moveTo>
                  <a:pt x="0" y="0"/>
                </a:moveTo>
                <a:lnTo>
                  <a:pt x="9525" y="0"/>
                </a:lnTo>
                <a:lnTo>
                  <a:pt x="257175" y="0"/>
                </a:lnTo>
                <a:lnTo>
                  <a:pt x="266700" y="0"/>
                </a:lnTo>
                <a:lnTo>
                  <a:pt x="266700" y="9525"/>
                </a:lnTo>
                <a:lnTo>
                  <a:pt x="266700" y="295275"/>
                </a:lnTo>
                <a:lnTo>
                  <a:pt x="266700" y="304800"/>
                </a:lnTo>
                <a:lnTo>
                  <a:pt x="257175" y="304800"/>
                </a:lnTo>
                <a:lnTo>
                  <a:pt x="9525" y="304800"/>
                </a:lnTo>
                <a:lnTo>
                  <a:pt x="0" y="304800"/>
                </a:lnTo>
                <a:lnTo>
                  <a:pt x="0" y="295275"/>
                </a:lnTo>
                <a:lnTo>
                  <a:pt x="0" y="9525"/>
                </a:lnTo>
                <a:close/>
              </a:path>
            </a:pathLst>
          </a:custGeom>
          <a:solidFill>
            <a:srgbClr val="CC0C7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6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E2E2C7FE-786E-71F0-3FC2-CAFF143C3B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799" y="981500"/>
            <a:ext cx="2610209" cy="1170736"/>
          </a:xfrm>
        </p:spPr>
        <p:txBody>
          <a:bodyPr/>
          <a:lstStyle>
            <a:lvl1pPr marL="0" indent="0">
              <a:buNone/>
              <a:defRPr sz="1600">
                <a:solidFill>
                  <a:srgbClr val="CC0C73"/>
                </a:solidFill>
              </a:defRPr>
            </a:lvl1pPr>
          </a:lstStyle>
          <a:p>
            <a:r>
              <a:rPr lang="en-US" sz="1800" b="1" dirty="0">
                <a:solidFill>
                  <a:schemeClr val="accent6"/>
                </a:solidFill>
              </a:rPr>
              <a:t>Plan</a:t>
            </a:r>
            <a:r>
              <a:rPr lang="en-US" sz="1800" b="0" dirty="0"/>
              <a:t> courses, lessons, and IEPs, in alignment with curricula, individually or collaboratively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F94E29C7-BA56-5C44-C8F5-1BFD55D424FE}"/>
              </a:ext>
            </a:extLst>
          </p:cNvPr>
          <p:cNvSpPr/>
          <p:nvPr/>
        </p:nvSpPr>
        <p:spPr>
          <a:xfrm>
            <a:off x="467523" y="2695863"/>
            <a:ext cx="2873829" cy="1781297"/>
          </a:xfrm>
          <a:prstGeom prst="roundRect">
            <a:avLst>
              <a:gd name="adj" fmla="val 8205"/>
            </a:avLst>
          </a:prstGeom>
          <a:solidFill>
            <a:schemeClr val="accent3">
              <a:alpha val="1017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8AC6C0F-8EE6-8FCE-D287-10A77F00CC97}"/>
              </a:ext>
            </a:extLst>
          </p:cNvPr>
          <p:cNvSpPr txBox="1"/>
          <p:nvPr/>
        </p:nvSpPr>
        <p:spPr>
          <a:xfrm>
            <a:off x="714980" y="2820717"/>
            <a:ext cx="289620" cy="254317"/>
          </a:xfrm>
          <a:custGeom>
            <a:avLst/>
            <a:gdLst/>
            <a:ahLst/>
            <a:cxnLst/>
            <a:rect l="l" t="t" r="r" b="b"/>
            <a:pathLst>
              <a:path w="289620" h="254317">
                <a:moveTo>
                  <a:pt x="25777" y="168592"/>
                </a:moveTo>
                <a:lnTo>
                  <a:pt x="25777" y="244792"/>
                </a:lnTo>
                <a:lnTo>
                  <a:pt x="44827" y="244792"/>
                </a:lnTo>
                <a:lnTo>
                  <a:pt x="44827" y="168592"/>
                </a:lnTo>
                <a:close/>
                <a:moveTo>
                  <a:pt x="16252" y="159067"/>
                </a:moveTo>
                <a:lnTo>
                  <a:pt x="25777" y="159067"/>
                </a:lnTo>
                <a:lnTo>
                  <a:pt x="44827" y="159067"/>
                </a:lnTo>
                <a:lnTo>
                  <a:pt x="54352" y="159067"/>
                </a:lnTo>
                <a:lnTo>
                  <a:pt x="54352" y="168592"/>
                </a:lnTo>
                <a:lnTo>
                  <a:pt x="54352" y="244792"/>
                </a:lnTo>
                <a:lnTo>
                  <a:pt x="54352" y="254317"/>
                </a:lnTo>
                <a:lnTo>
                  <a:pt x="44827" y="254317"/>
                </a:lnTo>
                <a:lnTo>
                  <a:pt x="25777" y="254317"/>
                </a:lnTo>
                <a:lnTo>
                  <a:pt x="16252" y="254317"/>
                </a:lnTo>
                <a:lnTo>
                  <a:pt x="16252" y="244792"/>
                </a:lnTo>
                <a:lnTo>
                  <a:pt x="16252" y="168592"/>
                </a:lnTo>
                <a:close/>
                <a:moveTo>
                  <a:pt x="178177" y="149542"/>
                </a:moveTo>
                <a:lnTo>
                  <a:pt x="178177" y="244792"/>
                </a:lnTo>
                <a:lnTo>
                  <a:pt x="197227" y="244792"/>
                </a:lnTo>
                <a:lnTo>
                  <a:pt x="197227" y="149542"/>
                </a:lnTo>
                <a:close/>
                <a:moveTo>
                  <a:pt x="168652" y="140017"/>
                </a:moveTo>
                <a:lnTo>
                  <a:pt x="178177" y="140017"/>
                </a:lnTo>
                <a:lnTo>
                  <a:pt x="197227" y="140017"/>
                </a:lnTo>
                <a:lnTo>
                  <a:pt x="206752" y="140017"/>
                </a:lnTo>
                <a:lnTo>
                  <a:pt x="206752" y="149542"/>
                </a:lnTo>
                <a:lnTo>
                  <a:pt x="206752" y="244792"/>
                </a:lnTo>
                <a:lnTo>
                  <a:pt x="206752" y="254317"/>
                </a:lnTo>
                <a:lnTo>
                  <a:pt x="197227" y="254317"/>
                </a:lnTo>
                <a:lnTo>
                  <a:pt x="178177" y="254317"/>
                </a:lnTo>
                <a:lnTo>
                  <a:pt x="168652" y="254317"/>
                </a:lnTo>
                <a:lnTo>
                  <a:pt x="168652" y="244792"/>
                </a:lnTo>
                <a:lnTo>
                  <a:pt x="168652" y="149542"/>
                </a:lnTo>
                <a:close/>
                <a:moveTo>
                  <a:pt x="254377" y="111442"/>
                </a:moveTo>
                <a:lnTo>
                  <a:pt x="254377" y="244792"/>
                </a:lnTo>
                <a:lnTo>
                  <a:pt x="273427" y="244792"/>
                </a:lnTo>
                <a:lnTo>
                  <a:pt x="273427" y="111442"/>
                </a:lnTo>
                <a:close/>
                <a:moveTo>
                  <a:pt x="101977" y="111442"/>
                </a:moveTo>
                <a:lnTo>
                  <a:pt x="101977" y="244792"/>
                </a:lnTo>
                <a:lnTo>
                  <a:pt x="121027" y="244792"/>
                </a:lnTo>
                <a:lnTo>
                  <a:pt x="121027" y="111442"/>
                </a:lnTo>
                <a:close/>
                <a:moveTo>
                  <a:pt x="244852" y="101917"/>
                </a:moveTo>
                <a:lnTo>
                  <a:pt x="254377" y="101917"/>
                </a:lnTo>
                <a:lnTo>
                  <a:pt x="273427" y="101917"/>
                </a:lnTo>
                <a:lnTo>
                  <a:pt x="282952" y="101917"/>
                </a:lnTo>
                <a:lnTo>
                  <a:pt x="282952" y="111442"/>
                </a:lnTo>
                <a:lnTo>
                  <a:pt x="282952" y="244792"/>
                </a:lnTo>
                <a:lnTo>
                  <a:pt x="282952" y="254317"/>
                </a:lnTo>
                <a:lnTo>
                  <a:pt x="273427" y="254317"/>
                </a:lnTo>
                <a:lnTo>
                  <a:pt x="254377" y="254317"/>
                </a:lnTo>
                <a:lnTo>
                  <a:pt x="244852" y="254317"/>
                </a:lnTo>
                <a:lnTo>
                  <a:pt x="244852" y="244792"/>
                </a:lnTo>
                <a:lnTo>
                  <a:pt x="244852" y="111442"/>
                </a:lnTo>
                <a:close/>
                <a:moveTo>
                  <a:pt x="92452" y="101917"/>
                </a:moveTo>
                <a:lnTo>
                  <a:pt x="101977" y="101917"/>
                </a:lnTo>
                <a:lnTo>
                  <a:pt x="121027" y="101917"/>
                </a:lnTo>
                <a:lnTo>
                  <a:pt x="130552" y="101917"/>
                </a:lnTo>
                <a:lnTo>
                  <a:pt x="130552" y="111442"/>
                </a:lnTo>
                <a:lnTo>
                  <a:pt x="130552" y="244792"/>
                </a:lnTo>
                <a:lnTo>
                  <a:pt x="130552" y="254317"/>
                </a:lnTo>
                <a:lnTo>
                  <a:pt x="121027" y="254317"/>
                </a:lnTo>
                <a:lnTo>
                  <a:pt x="101977" y="254317"/>
                </a:lnTo>
                <a:lnTo>
                  <a:pt x="92452" y="254317"/>
                </a:lnTo>
                <a:lnTo>
                  <a:pt x="92452" y="244792"/>
                </a:lnTo>
                <a:lnTo>
                  <a:pt x="92452" y="111442"/>
                </a:lnTo>
                <a:close/>
                <a:moveTo>
                  <a:pt x="289620" y="7381"/>
                </a:moveTo>
                <a:lnTo>
                  <a:pt x="289620" y="7441"/>
                </a:lnTo>
                <a:lnTo>
                  <a:pt x="289591" y="7405"/>
                </a:lnTo>
                <a:close/>
                <a:moveTo>
                  <a:pt x="283667" y="0"/>
                </a:moveTo>
                <a:lnTo>
                  <a:pt x="289591" y="7405"/>
                </a:lnTo>
                <a:lnTo>
                  <a:pt x="285929" y="10358"/>
                </a:lnTo>
                <a:lnTo>
                  <a:pt x="190679" y="86558"/>
                </a:lnTo>
                <a:lnTo>
                  <a:pt x="187464" y="89118"/>
                </a:lnTo>
                <a:lnTo>
                  <a:pt x="184428" y="86320"/>
                </a:lnTo>
                <a:lnTo>
                  <a:pt x="111264" y="17740"/>
                </a:lnTo>
                <a:lnTo>
                  <a:pt x="9763" y="100846"/>
                </a:lnTo>
                <a:lnTo>
                  <a:pt x="6072" y="103882"/>
                </a:lnTo>
                <a:lnTo>
                  <a:pt x="0" y="96500"/>
                </a:lnTo>
                <a:lnTo>
                  <a:pt x="3691" y="93464"/>
                </a:lnTo>
                <a:lnTo>
                  <a:pt x="108466" y="7739"/>
                </a:lnTo>
                <a:lnTo>
                  <a:pt x="111681" y="5119"/>
                </a:lnTo>
                <a:lnTo>
                  <a:pt x="114717" y="7977"/>
                </a:lnTo>
                <a:lnTo>
                  <a:pt x="187940" y="76557"/>
                </a:lnTo>
                <a:lnTo>
                  <a:pt x="279976" y="29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3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396E8FE7-A0D6-0A62-D247-5F88BD1DC691}"/>
              </a:ext>
            </a:extLst>
          </p:cNvPr>
          <p:cNvSpPr/>
          <p:nvPr/>
        </p:nvSpPr>
        <p:spPr>
          <a:xfrm>
            <a:off x="467173" y="4883951"/>
            <a:ext cx="2873829" cy="1579418"/>
          </a:xfrm>
          <a:prstGeom prst="roundRect">
            <a:avLst>
              <a:gd name="adj" fmla="val 8205"/>
            </a:avLst>
          </a:prstGeom>
          <a:solidFill>
            <a:schemeClr val="accent1">
              <a:alpha val="1017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FADBAE4-271B-A16E-6CB9-21948C4326FC}"/>
              </a:ext>
            </a:extLst>
          </p:cNvPr>
          <p:cNvSpPr txBox="1"/>
          <p:nvPr/>
        </p:nvSpPr>
        <p:spPr>
          <a:xfrm>
            <a:off x="665086" y="5019351"/>
            <a:ext cx="342900" cy="266700"/>
          </a:xfrm>
          <a:custGeom>
            <a:avLst/>
            <a:gdLst/>
            <a:ahLst/>
            <a:cxnLst/>
            <a:rect l="l" t="t" r="r" b="b"/>
            <a:pathLst>
              <a:path w="342900" h="266700">
                <a:moveTo>
                  <a:pt x="333018" y="104775"/>
                </a:moveTo>
                <a:cubicBezTo>
                  <a:pt x="301526" y="104894"/>
                  <a:pt x="272177" y="114360"/>
                  <a:pt x="247591" y="130433"/>
                </a:cubicBezTo>
                <a:cubicBezTo>
                  <a:pt x="206038" y="157698"/>
                  <a:pt x="178058" y="204073"/>
                  <a:pt x="176272" y="257056"/>
                </a:cubicBezTo>
                <a:cubicBezTo>
                  <a:pt x="260092" y="254318"/>
                  <a:pt x="328196" y="187940"/>
                  <a:pt x="333078" y="104775"/>
                </a:cubicBezTo>
                <a:close/>
                <a:moveTo>
                  <a:pt x="9823" y="104775"/>
                </a:moveTo>
                <a:cubicBezTo>
                  <a:pt x="13157" y="162401"/>
                  <a:pt x="46911" y="211991"/>
                  <a:pt x="95250" y="237946"/>
                </a:cubicBezTo>
                <a:lnTo>
                  <a:pt x="95250" y="237887"/>
                </a:lnTo>
                <a:cubicBezTo>
                  <a:pt x="116622" y="249376"/>
                  <a:pt x="140851" y="256223"/>
                  <a:pt x="166569" y="257056"/>
                </a:cubicBezTo>
                <a:cubicBezTo>
                  <a:pt x="164783" y="204073"/>
                  <a:pt x="136863" y="157698"/>
                  <a:pt x="95250" y="130433"/>
                </a:cubicBezTo>
                <a:cubicBezTo>
                  <a:pt x="70723" y="114360"/>
                  <a:pt x="41374" y="104954"/>
                  <a:pt x="9823" y="104775"/>
                </a:cubicBezTo>
                <a:close/>
                <a:moveTo>
                  <a:pt x="0" y="95250"/>
                </a:moveTo>
                <a:lnTo>
                  <a:pt x="9525" y="95250"/>
                </a:lnTo>
                <a:cubicBezTo>
                  <a:pt x="40898" y="95369"/>
                  <a:pt x="70188" y="104120"/>
                  <a:pt x="95250" y="119182"/>
                </a:cubicBezTo>
                <a:cubicBezTo>
                  <a:pt x="132814" y="141863"/>
                  <a:pt x="160735" y="178891"/>
                  <a:pt x="171450" y="222706"/>
                </a:cubicBezTo>
                <a:cubicBezTo>
                  <a:pt x="182166" y="178891"/>
                  <a:pt x="210086" y="141863"/>
                  <a:pt x="247650" y="119182"/>
                </a:cubicBezTo>
                <a:cubicBezTo>
                  <a:pt x="272713" y="104120"/>
                  <a:pt x="302002" y="95369"/>
                  <a:pt x="333375" y="95250"/>
                </a:cubicBezTo>
                <a:lnTo>
                  <a:pt x="342900" y="95250"/>
                </a:lnTo>
                <a:cubicBezTo>
                  <a:pt x="342900" y="98465"/>
                  <a:pt x="342841" y="101620"/>
                  <a:pt x="342662" y="104775"/>
                </a:cubicBezTo>
                <a:cubicBezTo>
                  <a:pt x="339150" y="167878"/>
                  <a:pt x="301347" y="221873"/>
                  <a:pt x="247650" y="248662"/>
                </a:cubicBezTo>
                <a:cubicBezTo>
                  <a:pt x="224314" y="260330"/>
                  <a:pt x="198180" y="266700"/>
                  <a:pt x="172046" y="266700"/>
                </a:cubicBezTo>
                <a:lnTo>
                  <a:pt x="170855" y="266700"/>
                </a:lnTo>
                <a:cubicBezTo>
                  <a:pt x="144780" y="266700"/>
                  <a:pt x="118586" y="260330"/>
                  <a:pt x="95250" y="248662"/>
                </a:cubicBezTo>
                <a:cubicBezTo>
                  <a:pt x="41553" y="221873"/>
                  <a:pt x="3751" y="167878"/>
                  <a:pt x="238" y="104775"/>
                </a:cubicBezTo>
                <a:cubicBezTo>
                  <a:pt x="60" y="101620"/>
                  <a:pt x="0" y="98465"/>
                  <a:pt x="0" y="95250"/>
                </a:cubicBezTo>
                <a:close/>
                <a:moveTo>
                  <a:pt x="171450" y="0"/>
                </a:moveTo>
                <a:cubicBezTo>
                  <a:pt x="174486" y="0"/>
                  <a:pt x="177463" y="1012"/>
                  <a:pt x="179725" y="3096"/>
                </a:cubicBezTo>
                <a:cubicBezTo>
                  <a:pt x="190381" y="12918"/>
                  <a:pt x="222290" y="46077"/>
                  <a:pt x="238304" y="102572"/>
                </a:cubicBezTo>
                <a:cubicBezTo>
                  <a:pt x="235446" y="104299"/>
                  <a:pt x="232648" y="106085"/>
                  <a:pt x="229910" y="107930"/>
                </a:cubicBezTo>
                <a:cubicBezTo>
                  <a:pt x="214849" y="52030"/>
                  <a:pt x="183356" y="19407"/>
                  <a:pt x="173296" y="10120"/>
                </a:cubicBezTo>
                <a:cubicBezTo>
                  <a:pt x="172998" y="9823"/>
                  <a:pt x="172462" y="9525"/>
                  <a:pt x="171450" y="9525"/>
                </a:cubicBezTo>
                <a:cubicBezTo>
                  <a:pt x="170438" y="9525"/>
                  <a:pt x="169902" y="9823"/>
                  <a:pt x="169605" y="10120"/>
                </a:cubicBezTo>
                <a:cubicBezTo>
                  <a:pt x="160802" y="18246"/>
                  <a:pt x="135590" y="44239"/>
                  <a:pt x="119335" y="88059"/>
                </a:cubicBezTo>
                <a:lnTo>
                  <a:pt x="112991" y="107930"/>
                </a:lnTo>
                <a:lnTo>
                  <a:pt x="104597" y="102572"/>
                </a:lnTo>
                <a:cubicBezTo>
                  <a:pt x="120611" y="46077"/>
                  <a:pt x="152519" y="12918"/>
                  <a:pt x="163175" y="3096"/>
                </a:cubicBezTo>
                <a:cubicBezTo>
                  <a:pt x="165438" y="1012"/>
                  <a:pt x="168414" y="0"/>
                  <a:pt x="1714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8A7FF2E-63E8-A8BE-3460-FFAA456BCC35}"/>
              </a:ext>
            </a:extLst>
          </p:cNvPr>
          <p:cNvSpPr/>
          <p:nvPr/>
        </p:nvSpPr>
        <p:spPr>
          <a:xfrm>
            <a:off x="8838820" y="415525"/>
            <a:ext cx="2873829" cy="1852551"/>
          </a:xfrm>
          <a:prstGeom prst="roundRect">
            <a:avLst>
              <a:gd name="adj" fmla="val 8205"/>
            </a:avLst>
          </a:prstGeom>
          <a:solidFill>
            <a:schemeClr val="accent4">
              <a:alpha val="1017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F71DC96-2921-B265-ECA7-BBA4059A2431}"/>
              </a:ext>
            </a:extLst>
          </p:cNvPr>
          <p:cNvSpPr txBox="1"/>
          <p:nvPr/>
        </p:nvSpPr>
        <p:spPr>
          <a:xfrm>
            <a:off x="9078338" y="556424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266343" y="95548"/>
                </a:moveTo>
                <a:cubicBezTo>
                  <a:pt x="330458" y="99477"/>
                  <a:pt x="381000" y="144780"/>
                  <a:pt x="381000" y="200025"/>
                </a:cubicBezTo>
                <a:cubicBezTo>
                  <a:pt x="381000" y="222349"/>
                  <a:pt x="372725" y="243066"/>
                  <a:pt x="358616" y="260092"/>
                </a:cubicBezTo>
                <a:lnTo>
                  <a:pt x="375583" y="294025"/>
                </a:lnTo>
                <a:lnTo>
                  <a:pt x="381000" y="304800"/>
                </a:lnTo>
                <a:lnTo>
                  <a:pt x="369153" y="302419"/>
                </a:lnTo>
                <a:lnTo>
                  <a:pt x="316647" y="291941"/>
                </a:lnTo>
                <a:cubicBezTo>
                  <a:pt x="299026" y="300157"/>
                  <a:pt x="278726" y="304800"/>
                  <a:pt x="257175" y="304800"/>
                </a:cubicBezTo>
                <a:cubicBezTo>
                  <a:pt x="200263" y="304800"/>
                  <a:pt x="152281" y="272296"/>
                  <a:pt x="137815" y="228005"/>
                </a:cubicBezTo>
                <a:cubicBezTo>
                  <a:pt x="141089" y="227707"/>
                  <a:pt x="144304" y="227350"/>
                  <a:pt x="147519" y="226874"/>
                </a:cubicBezTo>
                <a:cubicBezTo>
                  <a:pt x="161330" y="265688"/>
                  <a:pt x="204192" y="295275"/>
                  <a:pt x="257175" y="295275"/>
                </a:cubicBezTo>
                <a:cubicBezTo>
                  <a:pt x="277356" y="295275"/>
                  <a:pt x="296287" y="290929"/>
                  <a:pt x="312658" y="283250"/>
                </a:cubicBezTo>
                <a:lnTo>
                  <a:pt x="315456" y="281940"/>
                </a:lnTo>
                <a:lnTo>
                  <a:pt x="318492" y="282535"/>
                </a:lnTo>
                <a:lnTo>
                  <a:pt x="363736" y="291584"/>
                </a:lnTo>
                <a:lnTo>
                  <a:pt x="350103" y="264319"/>
                </a:lnTo>
                <a:lnTo>
                  <a:pt x="347306" y="258782"/>
                </a:lnTo>
                <a:lnTo>
                  <a:pt x="351294" y="254020"/>
                </a:lnTo>
                <a:cubicBezTo>
                  <a:pt x="364153" y="238542"/>
                  <a:pt x="371475" y="219909"/>
                  <a:pt x="371475" y="200025"/>
                </a:cubicBezTo>
                <a:cubicBezTo>
                  <a:pt x="371475" y="151388"/>
                  <a:pt x="326648" y="109121"/>
                  <a:pt x="266700" y="105073"/>
                </a:cubicBezTo>
                <a:lnTo>
                  <a:pt x="266700" y="104775"/>
                </a:lnTo>
                <a:cubicBezTo>
                  <a:pt x="266700" y="101679"/>
                  <a:pt x="266581" y="98584"/>
                  <a:pt x="266343" y="95548"/>
                </a:cubicBezTo>
                <a:close/>
                <a:moveTo>
                  <a:pt x="123825" y="9525"/>
                </a:moveTo>
                <a:cubicBezTo>
                  <a:pt x="59174" y="9525"/>
                  <a:pt x="9525" y="53578"/>
                  <a:pt x="9525" y="104775"/>
                </a:cubicBezTo>
                <a:cubicBezTo>
                  <a:pt x="9525" y="124658"/>
                  <a:pt x="16848" y="143292"/>
                  <a:pt x="29706" y="158829"/>
                </a:cubicBezTo>
                <a:lnTo>
                  <a:pt x="33695" y="163592"/>
                </a:lnTo>
                <a:lnTo>
                  <a:pt x="30897" y="169128"/>
                </a:lnTo>
                <a:lnTo>
                  <a:pt x="30897" y="169128"/>
                </a:lnTo>
                <a:lnTo>
                  <a:pt x="17264" y="196394"/>
                </a:lnTo>
                <a:lnTo>
                  <a:pt x="62508" y="187345"/>
                </a:lnTo>
                <a:lnTo>
                  <a:pt x="65544" y="186750"/>
                </a:lnTo>
                <a:lnTo>
                  <a:pt x="68342" y="188059"/>
                </a:lnTo>
                <a:cubicBezTo>
                  <a:pt x="84713" y="195679"/>
                  <a:pt x="103644" y="200025"/>
                  <a:pt x="123825" y="200025"/>
                </a:cubicBezTo>
                <a:cubicBezTo>
                  <a:pt x="188476" y="200025"/>
                  <a:pt x="238125" y="155972"/>
                  <a:pt x="238125" y="104775"/>
                </a:cubicBezTo>
                <a:cubicBezTo>
                  <a:pt x="238125" y="53578"/>
                  <a:pt x="188476" y="9525"/>
                  <a:pt x="123825" y="9525"/>
                </a:cubicBezTo>
                <a:close/>
                <a:moveTo>
                  <a:pt x="123825" y="0"/>
                </a:moveTo>
                <a:cubicBezTo>
                  <a:pt x="192227" y="0"/>
                  <a:pt x="247650" y="46911"/>
                  <a:pt x="247650" y="104775"/>
                </a:cubicBezTo>
                <a:cubicBezTo>
                  <a:pt x="247650" y="162639"/>
                  <a:pt x="192227" y="209550"/>
                  <a:pt x="123825" y="209550"/>
                </a:cubicBezTo>
                <a:cubicBezTo>
                  <a:pt x="102275" y="209550"/>
                  <a:pt x="81975" y="204907"/>
                  <a:pt x="64354" y="196691"/>
                </a:cubicBezTo>
                <a:lnTo>
                  <a:pt x="11847" y="207169"/>
                </a:lnTo>
                <a:lnTo>
                  <a:pt x="0" y="209550"/>
                </a:lnTo>
                <a:lnTo>
                  <a:pt x="5418" y="198775"/>
                </a:lnTo>
                <a:lnTo>
                  <a:pt x="22384" y="164842"/>
                </a:lnTo>
                <a:cubicBezTo>
                  <a:pt x="8275" y="147816"/>
                  <a:pt x="0" y="127099"/>
                  <a:pt x="0" y="104775"/>
                </a:cubicBezTo>
                <a:cubicBezTo>
                  <a:pt x="0" y="46911"/>
                  <a:pt x="55424" y="0"/>
                  <a:pt x="12382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4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A0CE9844-1750-CDF7-6C56-E78435C7E065}"/>
              </a:ext>
            </a:extLst>
          </p:cNvPr>
          <p:cNvSpPr/>
          <p:nvPr/>
        </p:nvSpPr>
        <p:spPr>
          <a:xfrm>
            <a:off x="8838820" y="2510996"/>
            <a:ext cx="2873829" cy="2149433"/>
          </a:xfrm>
          <a:prstGeom prst="roundRect">
            <a:avLst>
              <a:gd name="adj" fmla="val 8205"/>
            </a:avLst>
          </a:prstGeom>
          <a:solidFill>
            <a:schemeClr val="accent5">
              <a:alpha val="1017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C5B4452-E8C8-0E3E-1263-2532D7ECE865}"/>
              </a:ext>
            </a:extLst>
          </p:cNvPr>
          <p:cNvSpPr txBox="1"/>
          <p:nvPr/>
        </p:nvSpPr>
        <p:spPr>
          <a:xfrm>
            <a:off x="9022975" y="2684086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35659" y="219075"/>
                </a:moveTo>
                <a:lnTo>
                  <a:pt x="12799" y="295275"/>
                </a:lnTo>
                <a:lnTo>
                  <a:pt x="177701" y="295275"/>
                </a:lnTo>
                <a:lnTo>
                  <a:pt x="154841" y="219075"/>
                </a:lnTo>
                <a:close/>
                <a:moveTo>
                  <a:pt x="28575" y="209550"/>
                </a:moveTo>
                <a:lnTo>
                  <a:pt x="161925" y="209550"/>
                </a:lnTo>
                <a:lnTo>
                  <a:pt x="187643" y="295275"/>
                </a:lnTo>
                <a:lnTo>
                  <a:pt x="190500" y="304800"/>
                </a:lnTo>
                <a:lnTo>
                  <a:pt x="180559" y="304800"/>
                </a:lnTo>
                <a:lnTo>
                  <a:pt x="9942" y="304800"/>
                </a:lnTo>
                <a:lnTo>
                  <a:pt x="0" y="304800"/>
                </a:lnTo>
                <a:lnTo>
                  <a:pt x="2858" y="295275"/>
                </a:lnTo>
                <a:close/>
                <a:moveTo>
                  <a:pt x="238125" y="200025"/>
                </a:moveTo>
                <a:lnTo>
                  <a:pt x="238125" y="238125"/>
                </a:lnTo>
                <a:lnTo>
                  <a:pt x="314325" y="238125"/>
                </a:lnTo>
                <a:lnTo>
                  <a:pt x="314325" y="200025"/>
                </a:lnTo>
                <a:close/>
                <a:moveTo>
                  <a:pt x="95250" y="85725"/>
                </a:moveTo>
                <a:cubicBezTo>
                  <a:pt x="87028" y="85725"/>
                  <a:pt x="78805" y="87852"/>
                  <a:pt x="71438" y="92106"/>
                </a:cubicBezTo>
                <a:cubicBezTo>
                  <a:pt x="56703" y="100613"/>
                  <a:pt x="47625" y="116335"/>
                  <a:pt x="47625" y="133350"/>
                </a:cubicBezTo>
                <a:cubicBezTo>
                  <a:pt x="47625" y="150365"/>
                  <a:pt x="56703" y="166087"/>
                  <a:pt x="71438" y="174595"/>
                </a:cubicBezTo>
                <a:cubicBezTo>
                  <a:pt x="86173" y="183102"/>
                  <a:pt x="104328" y="183102"/>
                  <a:pt x="119063" y="174595"/>
                </a:cubicBezTo>
                <a:cubicBezTo>
                  <a:pt x="133798" y="166087"/>
                  <a:pt x="142875" y="150365"/>
                  <a:pt x="142875" y="133350"/>
                </a:cubicBezTo>
                <a:cubicBezTo>
                  <a:pt x="142875" y="116335"/>
                  <a:pt x="133798" y="100613"/>
                  <a:pt x="119063" y="92106"/>
                </a:cubicBezTo>
                <a:cubicBezTo>
                  <a:pt x="111695" y="87852"/>
                  <a:pt x="103473" y="85725"/>
                  <a:pt x="95250" y="85725"/>
                </a:cubicBezTo>
                <a:close/>
                <a:moveTo>
                  <a:pt x="95250" y="76200"/>
                </a:moveTo>
                <a:cubicBezTo>
                  <a:pt x="105117" y="76200"/>
                  <a:pt x="114984" y="78752"/>
                  <a:pt x="123825" y="83857"/>
                </a:cubicBezTo>
                <a:cubicBezTo>
                  <a:pt x="141508" y="94066"/>
                  <a:pt x="152400" y="112932"/>
                  <a:pt x="152400" y="133350"/>
                </a:cubicBezTo>
                <a:cubicBezTo>
                  <a:pt x="152400" y="153768"/>
                  <a:pt x="141508" y="172635"/>
                  <a:pt x="123825" y="182843"/>
                </a:cubicBezTo>
                <a:cubicBezTo>
                  <a:pt x="106143" y="193052"/>
                  <a:pt x="84358" y="193052"/>
                  <a:pt x="66675" y="182843"/>
                </a:cubicBezTo>
                <a:cubicBezTo>
                  <a:pt x="48993" y="172635"/>
                  <a:pt x="38100" y="153768"/>
                  <a:pt x="38100" y="133350"/>
                </a:cubicBezTo>
                <a:cubicBezTo>
                  <a:pt x="38100" y="112932"/>
                  <a:pt x="48993" y="94066"/>
                  <a:pt x="66675" y="83857"/>
                </a:cubicBezTo>
                <a:cubicBezTo>
                  <a:pt x="75516" y="78752"/>
                  <a:pt x="85383" y="76200"/>
                  <a:pt x="95250" y="76200"/>
                </a:cubicBezTo>
                <a:close/>
                <a:moveTo>
                  <a:pt x="95250" y="0"/>
                </a:moveTo>
                <a:lnTo>
                  <a:pt x="104775" y="0"/>
                </a:lnTo>
                <a:lnTo>
                  <a:pt x="371475" y="0"/>
                </a:lnTo>
                <a:lnTo>
                  <a:pt x="381000" y="0"/>
                </a:lnTo>
                <a:lnTo>
                  <a:pt x="381000" y="9525"/>
                </a:lnTo>
                <a:lnTo>
                  <a:pt x="381000" y="238125"/>
                </a:lnTo>
                <a:lnTo>
                  <a:pt x="381000" y="247650"/>
                </a:lnTo>
                <a:lnTo>
                  <a:pt x="371475" y="247650"/>
                </a:lnTo>
                <a:lnTo>
                  <a:pt x="323850" y="247650"/>
                </a:lnTo>
                <a:lnTo>
                  <a:pt x="319088" y="247650"/>
                </a:lnTo>
                <a:lnTo>
                  <a:pt x="233363" y="247650"/>
                </a:lnTo>
                <a:lnTo>
                  <a:pt x="228600" y="247650"/>
                </a:lnTo>
                <a:lnTo>
                  <a:pt x="193239" y="247650"/>
                </a:lnTo>
                <a:lnTo>
                  <a:pt x="190381" y="238125"/>
                </a:lnTo>
                <a:lnTo>
                  <a:pt x="228600" y="238125"/>
                </a:lnTo>
                <a:lnTo>
                  <a:pt x="228600" y="195263"/>
                </a:lnTo>
                <a:lnTo>
                  <a:pt x="228600" y="190500"/>
                </a:lnTo>
                <a:lnTo>
                  <a:pt x="233363" y="190500"/>
                </a:lnTo>
                <a:lnTo>
                  <a:pt x="319088" y="190500"/>
                </a:lnTo>
                <a:lnTo>
                  <a:pt x="323850" y="190500"/>
                </a:lnTo>
                <a:lnTo>
                  <a:pt x="323850" y="195263"/>
                </a:lnTo>
                <a:lnTo>
                  <a:pt x="323850" y="238125"/>
                </a:lnTo>
                <a:lnTo>
                  <a:pt x="371475" y="238125"/>
                </a:lnTo>
                <a:lnTo>
                  <a:pt x="371475" y="9525"/>
                </a:lnTo>
                <a:lnTo>
                  <a:pt x="104775" y="9525"/>
                </a:lnTo>
                <a:lnTo>
                  <a:pt x="104775" y="57745"/>
                </a:lnTo>
                <a:cubicBezTo>
                  <a:pt x="101680" y="57329"/>
                  <a:pt x="98465" y="57150"/>
                  <a:pt x="95250" y="57150"/>
                </a:cubicBezTo>
                <a:lnTo>
                  <a:pt x="95250" y="95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chemeClr val="accent5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83825143-DD38-3342-10A8-7204B49B7C6C}"/>
              </a:ext>
            </a:extLst>
          </p:cNvPr>
          <p:cNvSpPr/>
          <p:nvPr/>
        </p:nvSpPr>
        <p:spPr>
          <a:xfrm>
            <a:off x="8833403" y="4881384"/>
            <a:ext cx="2873829" cy="1640774"/>
          </a:xfrm>
          <a:prstGeom prst="roundRect">
            <a:avLst>
              <a:gd name="adj" fmla="val 8205"/>
            </a:avLst>
          </a:prstGeom>
          <a:solidFill>
            <a:srgbClr val="444059">
              <a:alpha val="1017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4EAECF-8AD5-6158-C2EF-5355DD04B668}"/>
              </a:ext>
            </a:extLst>
          </p:cNvPr>
          <p:cNvSpPr txBox="1"/>
          <p:nvPr/>
        </p:nvSpPr>
        <p:spPr>
          <a:xfrm>
            <a:off x="9083079" y="5073367"/>
            <a:ext cx="228600" cy="304800"/>
          </a:xfrm>
          <a:custGeom>
            <a:avLst/>
            <a:gdLst/>
            <a:ahLst/>
            <a:cxnLst/>
            <a:rect l="l" t="t" r="r" b="b"/>
            <a:pathLst>
              <a:path w="228600" h="304800">
                <a:moveTo>
                  <a:pt x="171450" y="145614"/>
                </a:moveTo>
                <a:lnTo>
                  <a:pt x="178177" y="152400"/>
                </a:lnTo>
                <a:lnTo>
                  <a:pt x="174784" y="155793"/>
                </a:lnTo>
                <a:lnTo>
                  <a:pt x="174844" y="155793"/>
                </a:lnTo>
                <a:lnTo>
                  <a:pt x="98644" y="231993"/>
                </a:lnTo>
                <a:lnTo>
                  <a:pt x="95250" y="235387"/>
                </a:lnTo>
                <a:lnTo>
                  <a:pt x="91857" y="231993"/>
                </a:lnTo>
                <a:lnTo>
                  <a:pt x="53757" y="193893"/>
                </a:lnTo>
                <a:lnTo>
                  <a:pt x="50423" y="190500"/>
                </a:lnTo>
                <a:lnTo>
                  <a:pt x="57150" y="183773"/>
                </a:lnTo>
                <a:lnTo>
                  <a:pt x="60544" y="187166"/>
                </a:lnTo>
                <a:lnTo>
                  <a:pt x="95250" y="221873"/>
                </a:lnTo>
                <a:lnTo>
                  <a:pt x="168057" y="149007"/>
                </a:lnTo>
                <a:close/>
                <a:moveTo>
                  <a:pt x="9525" y="66675"/>
                </a:moveTo>
                <a:lnTo>
                  <a:pt x="9525" y="295275"/>
                </a:lnTo>
                <a:lnTo>
                  <a:pt x="219075" y="295275"/>
                </a:lnTo>
                <a:lnTo>
                  <a:pt x="219075" y="66675"/>
                </a:lnTo>
                <a:lnTo>
                  <a:pt x="190500" y="66675"/>
                </a:lnTo>
                <a:lnTo>
                  <a:pt x="190500" y="85725"/>
                </a:lnTo>
                <a:lnTo>
                  <a:pt x="190500" y="95250"/>
                </a:lnTo>
                <a:lnTo>
                  <a:pt x="180975" y="95250"/>
                </a:lnTo>
                <a:lnTo>
                  <a:pt x="114300" y="95250"/>
                </a:lnTo>
                <a:lnTo>
                  <a:pt x="47625" y="95250"/>
                </a:lnTo>
                <a:lnTo>
                  <a:pt x="38100" y="95250"/>
                </a:lnTo>
                <a:lnTo>
                  <a:pt x="38100" y="85725"/>
                </a:lnTo>
                <a:lnTo>
                  <a:pt x="38100" y="66675"/>
                </a:lnTo>
                <a:close/>
                <a:moveTo>
                  <a:pt x="114300" y="38100"/>
                </a:moveTo>
                <a:cubicBezTo>
                  <a:pt x="119561" y="38100"/>
                  <a:pt x="123825" y="42365"/>
                  <a:pt x="123825" y="47625"/>
                </a:cubicBezTo>
                <a:cubicBezTo>
                  <a:pt x="123825" y="52886"/>
                  <a:pt x="119561" y="57150"/>
                  <a:pt x="114300" y="57150"/>
                </a:cubicBezTo>
                <a:cubicBezTo>
                  <a:pt x="109040" y="57150"/>
                  <a:pt x="104775" y="52886"/>
                  <a:pt x="104775" y="47625"/>
                </a:cubicBezTo>
                <a:cubicBezTo>
                  <a:pt x="104775" y="42365"/>
                  <a:pt x="109040" y="38100"/>
                  <a:pt x="114300" y="38100"/>
                </a:cubicBezTo>
                <a:close/>
                <a:moveTo>
                  <a:pt x="114300" y="9525"/>
                </a:moveTo>
                <a:cubicBezTo>
                  <a:pt x="95905" y="9525"/>
                  <a:pt x="80486" y="22622"/>
                  <a:pt x="76974" y="40005"/>
                </a:cubicBezTo>
                <a:lnTo>
                  <a:pt x="75426" y="47625"/>
                </a:lnTo>
                <a:lnTo>
                  <a:pt x="67628" y="47625"/>
                </a:lnTo>
                <a:lnTo>
                  <a:pt x="47625" y="47625"/>
                </a:lnTo>
                <a:lnTo>
                  <a:pt x="47625" y="85725"/>
                </a:lnTo>
                <a:lnTo>
                  <a:pt x="114300" y="85725"/>
                </a:lnTo>
                <a:lnTo>
                  <a:pt x="180975" y="85725"/>
                </a:lnTo>
                <a:lnTo>
                  <a:pt x="180975" y="47625"/>
                </a:lnTo>
                <a:lnTo>
                  <a:pt x="160973" y="47625"/>
                </a:lnTo>
                <a:lnTo>
                  <a:pt x="153174" y="47625"/>
                </a:lnTo>
                <a:lnTo>
                  <a:pt x="151626" y="40005"/>
                </a:lnTo>
                <a:cubicBezTo>
                  <a:pt x="148114" y="22622"/>
                  <a:pt x="132695" y="9525"/>
                  <a:pt x="114300" y="9525"/>
                </a:cubicBezTo>
                <a:close/>
                <a:moveTo>
                  <a:pt x="114300" y="0"/>
                </a:moveTo>
                <a:cubicBezTo>
                  <a:pt x="137339" y="0"/>
                  <a:pt x="156567" y="16371"/>
                  <a:pt x="160973" y="38100"/>
                </a:cubicBezTo>
                <a:lnTo>
                  <a:pt x="180975" y="38100"/>
                </a:lnTo>
                <a:lnTo>
                  <a:pt x="190500" y="38100"/>
                </a:lnTo>
                <a:lnTo>
                  <a:pt x="190500" y="47625"/>
                </a:lnTo>
                <a:lnTo>
                  <a:pt x="190500" y="57150"/>
                </a:lnTo>
                <a:lnTo>
                  <a:pt x="223838" y="57150"/>
                </a:lnTo>
                <a:lnTo>
                  <a:pt x="228600" y="57150"/>
                </a:lnTo>
                <a:lnTo>
                  <a:pt x="228600" y="61913"/>
                </a:lnTo>
                <a:lnTo>
                  <a:pt x="228600" y="300038"/>
                </a:lnTo>
                <a:lnTo>
                  <a:pt x="228600" y="304800"/>
                </a:lnTo>
                <a:lnTo>
                  <a:pt x="223838" y="304800"/>
                </a:lnTo>
                <a:lnTo>
                  <a:pt x="4763" y="304800"/>
                </a:lnTo>
                <a:lnTo>
                  <a:pt x="0" y="304800"/>
                </a:lnTo>
                <a:lnTo>
                  <a:pt x="0" y="300038"/>
                </a:lnTo>
                <a:lnTo>
                  <a:pt x="0" y="61913"/>
                </a:lnTo>
                <a:lnTo>
                  <a:pt x="0" y="57150"/>
                </a:lnTo>
                <a:lnTo>
                  <a:pt x="4763" y="57150"/>
                </a:lnTo>
                <a:lnTo>
                  <a:pt x="38100" y="57150"/>
                </a:lnTo>
                <a:lnTo>
                  <a:pt x="38100" y="47625"/>
                </a:lnTo>
                <a:lnTo>
                  <a:pt x="38100" y="38100"/>
                </a:lnTo>
                <a:lnTo>
                  <a:pt x="47625" y="38100"/>
                </a:lnTo>
                <a:lnTo>
                  <a:pt x="67628" y="38100"/>
                </a:lnTo>
                <a:cubicBezTo>
                  <a:pt x="72033" y="16371"/>
                  <a:pt x="91262" y="0"/>
                  <a:pt x="114300" y="0"/>
                </a:cubicBezTo>
                <a:close/>
              </a:path>
            </a:pathLst>
          </a:custGeom>
          <a:solidFill>
            <a:srgbClr val="44405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 dirty="0">
              <a:solidFill>
                <a:srgbClr val="444059"/>
              </a:solidFill>
              <a:latin typeface="Font Awesome 6 Sharp Thin" panose="02000303000000000000" pitchFamily="2" charset="0"/>
            </a:endParaRPr>
          </a:p>
        </p:txBody>
      </p:sp>
      <p:sp>
        <p:nvSpPr>
          <p:cNvPr id="70" name="Text Placeholder 43">
            <a:extLst>
              <a:ext uri="{FF2B5EF4-FFF2-40B4-BE49-F238E27FC236}">
                <a16:creationId xmlns:a16="http://schemas.microsoft.com/office/drawing/2014/main" id="{BB4ED2F5-0AF3-A524-976E-C9C1416495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79715" y="1014751"/>
            <a:ext cx="2610209" cy="1170736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z="1800" b="1" dirty="0">
                <a:solidFill>
                  <a:schemeClr val="accent4"/>
                </a:solidFill>
              </a:rPr>
              <a:t>Engage</a:t>
            </a:r>
            <a:r>
              <a:rPr lang="en-US" sz="1800" dirty="0"/>
              <a:t> learners with resources and apps best suited to their learning styles</a:t>
            </a:r>
          </a:p>
        </p:txBody>
      </p:sp>
      <p:sp>
        <p:nvSpPr>
          <p:cNvPr id="72" name="Text Placeholder 43">
            <a:extLst>
              <a:ext uri="{FF2B5EF4-FFF2-40B4-BE49-F238E27FC236}">
                <a16:creationId xmlns:a16="http://schemas.microsoft.com/office/drawing/2014/main" id="{671CEDD0-4DE9-9EF0-924A-044C0DD1F2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79715" y="3126184"/>
            <a:ext cx="2610209" cy="1350976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r>
              <a:rPr lang="en-US" sz="1800" b="1" dirty="0">
                <a:solidFill>
                  <a:schemeClr val="accent5"/>
                </a:solidFill>
              </a:rPr>
              <a:t>Teach</a:t>
            </a:r>
            <a:r>
              <a:rPr lang="en-US" sz="1800" dirty="0"/>
              <a:t> using your preferred strategies while enjoying </a:t>
            </a:r>
            <a:r>
              <a:rPr lang="en-US" sz="1800" dirty="0" err="1"/>
              <a:t>optimised</a:t>
            </a:r>
            <a:r>
              <a:rPr lang="en-US" sz="1800" dirty="0"/>
              <a:t> workflows for assignments, assessments, and grading</a:t>
            </a:r>
          </a:p>
        </p:txBody>
      </p:sp>
      <p:sp>
        <p:nvSpPr>
          <p:cNvPr id="73" name="Text Placeholder 43">
            <a:extLst>
              <a:ext uri="{FF2B5EF4-FFF2-40B4-BE49-F238E27FC236}">
                <a16:creationId xmlns:a16="http://schemas.microsoft.com/office/drawing/2014/main" id="{657EA75F-FC4E-F674-6E66-29D8FADB93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79715" y="5437122"/>
            <a:ext cx="2610209" cy="1005353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z="1800" b="1" dirty="0">
                <a:solidFill>
                  <a:schemeClr val="accent2"/>
                </a:solidFill>
              </a:rPr>
              <a:t>Assess</a:t>
            </a:r>
            <a:r>
              <a:rPr lang="en-US" sz="1800" dirty="0"/>
              <a:t> mastery against local/regional prescribed objectives</a:t>
            </a:r>
          </a:p>
        </p:txBody>
      </p:sp>
      <p:sp>
        <p:nvSpPr>
          <p:cNvPr id="74" name="Text Placeholder 43">
            <a:extLst>
              <a:ext uri="{FF2B5EF4-FFF2-40B4-BE49-F238E27FC236}">
                <a16:creationId xmlns:a16="http://schemas.microsoft.com/office/drawing/2014/main" id="{3B080DA4-FF3D-8A38-D3DA-C8D5F7C730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8799" y="3200998"/>
            <a:ext cx="2610209" cy="1170736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z="1800" b="1" dirty="0">
                <a:solidFill>
                  <a:schemeClr val="accent3"/>
                </a:solidFill>
              </a:rPr>
              <a:t>Report</a:t>
            </a:r>
            <a:r>
              <a:rPr lang="en-US" sz="1800" dirty="0"/>
              <a:t> on outcomes, course effectiveness, school or municipality performance</a:t>
            </a:r>
          </a:p>
        </p:txBody>
      </p:sp>
      <p:sp>
        <p:nvSpPr>
          <p:cNvPr id="75" name="Text Placeholder 43">
            <a:extLst>
              <a:ext uri="{FF2B5EF4-FFF2-40B4-BE49-F238E27FC236}">
                <a16:creationId xmlns:a16="http://schemas.microsoft.com/office/drawing/2014/main" id="{BA6012B2-1AAD-3ABB-1810-9319C0093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8799" y="5378168"/>
            <a:ext cx="2610209" cy="981068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z="1800" b="1" dirty="0">
                <a:solidFill>
                  <a:schemeClr val="accent1"/>
                </a:solidFill>
              </a:rPr>
              <a:t>Reflect</a:t>
            </a:r>
            <a:r>
              <a:rPr lang="en-US" sz="1800" dirty="0"/>
              <a:t> on teaching and learning efficacy with peer reviews and portfolios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5BA0CA8-BE63-1AF4-244D-D2925AE2ABC1}"/>
              </a:ext>
            </a:extLst>
          </p:cNvPr>
          <p:cNvSpPr txBox="1"/>
          <p:nvPr userDrawn="1"/>
        </p:nvSpPr>
        <p:spPr>
          <a:xfrm>
            <a:off x="3341001" y="405090"/>
            <a:ext cx="55099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b="1" i="0" dirty="0">
                <a:solidFill>
                  <a:schemeClr val="tx1"/>
                </a:solidFill>
                <a:latin typeface="Funnel Display" pitchFamily="2" charset="0"/>
              </a:rPr>
              <a:t>The itslearning wheel</a:t>
            </a:r>
            <a:endParaRPr lang="en-GB" sz="4400" b="1" i="0" dirty="0">
              <a:solidFill>
                <a:schemeClr val="tx1"/>
              </a:solidFill>
              <a:latin typeface="Funnel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78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opics">
    <p:bg>
      <p:bgPr>
        <a:solidFill>
          <a:schemeClr val="bg1">
            <a:alpha val="1533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6EB4B592-87D9-EE14-9D14-D5C2E6FB2B8B}"/>
              </a:ext>
            </a:extLst>
          </p:cNvPr>
          <p:cNvSpPr>
            <a:spLocks/>
          </p:cNvSpPr>
          <p:nvPr userDrawn="1"/>
        </p:nvSpPr>
        <p:spPr>
          <a:xfrm>
            <a:off x="2657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D7DE919-783F-BC38-2836-62E9143FCCB7}"/>
              </a:ext>
            </a:extLst>
          </p:cNvPr>
          <p:cNvSpPr>
            <a:spLocks/>
          </p:cNvSpPr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Picture Placeholder 53">
            <a:extLst>
              <a:ext uri="{FF2B5EF4-FFF2-40B4-BE49-F238E27FC236}">
                <a16:creationId xmlns:a16="http://schemas.microsoft.com/office/drawing/2014/main" id="{E4039B8B-B611-CF07-A354-2D676E8069B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2EFD3355-1D02-6670-549C-A62F8BE0E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508000"/>
            <a:ext cx="8723875" cy="10582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6D53EE-D260-F199-21A8-70D641AE29BC}"/>
              </a:ext>
            </a:extLst>
          </p:cNvPr>
          <p:cNvSpPr txBox="1"/>
          <p:nvPr userDrawn="1"/>
        </p:nvSpPr>
        <p:spPr>
          <a:xfrm>
            <a:off x="2379468" y="2122024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32B60D-1CB4-EBD6-B267-82202E6E5882}"/>
              </a:ext>
            </a:extLst>
          </p:cNvPr>
          <p:cNvSpPr txBox="1"/>
          <p:nvPr userDrawn="1"/>
        </p:nvSpPr>
        <p:spPr>
          <a:xfrm>
            <a:off x="4933742" y="2122024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EFF207-957B-D8E8-FB60-E7DE5FBBB0E4}"/>
              </a:ext>
            </a:extLst>
          </p:cNvPr>
          <p:cNvSpPr txBox="1"/>
          <p:nvPr userDrawn="1"/>
        </p:nvSpPr>
        <p:spPr>
          <a:xfrm>
            <a:off x="7503131" y="2122024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03</a:t>
            </a:r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525D54A2-5974-2AB4-A885-A396FC7684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760208" y="4505182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33E83ED8-9E42-912E-B109-CE2B9F46FC0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48124" y="4505182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4E9791B-D1D3-1E06-49E6-27FDECF5BA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40412" y="4505182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19" name="Picture Placeholder 30">
            <a:extLst>
              <a:ext uri="{FF2B5EF4-FFF2-40B4-BE49-F238E27FC236}">
                <a16:creationId xmlns:a16="http://schemas.microsoft.com/office/drawing/2014/main" id="{902211C4-6E97-CA1C-13F1-F002CF45159F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2789761" y="1945644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21" name="Picture Placeholder 31">
            <a:extLst>
              <a:ext uri="{FF2B5EF4-FFF2-40B4-BE49-F238E27FC236}">
                <a16:creationId xmlns:a16="http://schemas.microsoft.com/office/drawing/2014/main" id="{96513722-3078-A1AC-DA58-8596BA0A188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5362900" y="1960379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23" name="Picture Placeholder 32">
            <a:extLst>
              <a:ext uri="{FF2B5EF4-FFF2-40B4-BE49-F238E27FC236}">
                <a16:creationId xmlns:a16="http://schemas.microsoft.com/office/drawing/2014/main" id="{81240729-A439-6791-5A19-BF0811110F16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955188" y="1960379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</p:spTree>
    <p:extLst>
      <p:ext uri="{BB962C8B-B14F-4D97-AF65-F5344CB8AC3E}">
        <p14:creationId xmlns:p14="http://schemas.microsoft.com/office/powerpoint/2010/main" val="33350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Topics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02C8D36-B376-1983-722B-974A300E40DC}"/>
              </a:ext>
            </a:extLst>
          </p:cNvPr>
          <p:cNvSpPr txBox="1"/>
          <p:nvPr userDrawn="1"/>
        </p:nvSpPr>
        <p:spPr>
          <a:xfrm>
            <a:off x="935132" y="2153153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413C01-39A4-9596-F4F8-EEC2353BF540}"/>
              </a:ext>
            </a:extLst>
          </p:cNvPr>
          <p:cNvSpPr txBox="1"/>
          <p:nvPr userDrawn="1"/>
        </p:nvSpPr>
        <p:spPr>
          <a:xfrm>
            <a:off x="3489406" y="2153153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718FBC-3E69-EFEF-54CB-039EE2BE0911}"/>
              </a:ext>
            </a:extLst>
          </p:cNvPr>
          <p:cNvSpPr txBox="1"/>
          <p:nvPr userDrawn="1"/>
        </p:nvSpPr>
        <p:spPr>
          <a:xfrm>
            <a:off x="6058795" y="2153153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462D97-2265-9C49-D7A5-C5F9237AE8D3}"/>
              </a:ext>
            </a:extLst>
          </p:cNvPr>
          <p:cNvSpPr txBox="1"/>
          <p:nvPr userDrawn="1"/>
        </p:nvSpPr>
        <p:spPr>
          <a:xfrm>
            <a:off x="8703754" y="2153153"/>
            <a:ext cx="387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04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B71664CA-D896-26D9-1421-7A86A6090F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15872" y="4536311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A026FA6F-A269-0D7A-57A2-E406FD5B86C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903788" y="4536311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9978A7EB-27B3-12A2-FE04-6BF8E2EFC92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96076" y="4536311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885E4801-4C55-4F57-D9E0-402035F7B94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88364" y="4536311"/>
            <a:ext cx="1778000" cy="1925487"/>
          </a:xfrm>
        </p:spPr>
        <p:txBody>
          <a:bodyPr lIns="46800" tIns="46800" rIns="46800" anchor="t" anchorCtr="0">
            <a:noAutofit/>
          </a:bodyPr>
          <a:lstStyle>
            <a:lvl1pPr marL="0" indent="0">
              <a:lnSpc>
                <a:spcPts val="1640"/>
              </a:lnSpc>
              <a:buNone/>
              <a:defRPr sz="1200" b="0" i="0"/>
            </a:lvl1pPr>
          </a:lstStyle>
          <a:p>
            <a:pPr marL="0" marR="0" lvl="0" indent="0" algn="l" defTabSz="914400" rtl="0" eaLnBrk="1" fontAlgn="auto" latinLnBrk="0" hangingPunct="1">
              <a:lnSpc>
                <a:spcPts val="164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b="1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Interactive Teaching Techniques</a:t>
            </a:r>
          </a:p>
          <a:p>
            <a:pPr lvl="0"/>
            <a:r>
              <a:rPr lang="en-GB" dirty="0"/>
              <a:t>Interactive teaching techniques, such as group discussions, peer teaching, and collaborative projects, encourage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B5A4C21-6082-72A1-BBEB-72844D274553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345425" y="1976773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DB148A99-C94B-395B-5AB8-487F7273C88A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918564" y="1991508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CA96585-D658-6408-15B8-C25016723555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6510852" y="1991508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9D745079-0C50-64B6-2739-D1EB98B0CA9A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098128" y="1991508"/>
            <a:ext cx="1748447" cy="2280938"/>
          </a:xfrm>
          <a:custGeom>
            <a:avLst/>
            <a:gdLst>
              <a:gd name="connsiteX0" fmla="*/ 229910 w 1748447"/>
              <a:gd name="connsiteY0" fmla="*/ 0 h 2280938"/>
              <a:gd name="connsiteX1" fmla="*/ 1525265 w 1748447"/>
              <a:gd name="connsiteY1" fmla="*/ 0 h 2280938"/>
              <a:gd name="connsiteX2" fmla="*/ 1737108 w 1748447"/>
              <a:gd name="connsiteY2" fmla="*/ 140419 h 2280938"/>
              <a:gd name="connsiteX3" fmla="*/ 1748447 w 1748447"/>
              <a:gd name="connsiteY3" fmla="*/ 176948 h 2280938"/>
              <a:gd name="connsiteX4" fmla="*/ 1748447 w 1748447"/>
              <a:gd name="connsiteY4" fmla="*/ 2108328 h 2280938"/>
              <a:gd name="connsiteX5" fmla="*/ 1737108 w 1748447"/>
              <a:gd name="connsiteY5" fmla="*/ 2144858 h 2280938"/>
              <a:gd name="connsiteX6" fmla="*/ 1614757 w 1748447"/>
              <a:gd name="connsiteY6" fmla="*/ 2267209 h 2280938"/>
              <a:gd name="connsiteX7" fmla="*/ 1546752 w 1748447"/>
              <a:gd name="connsiteY7" fmla="*/ 2280938 h 2280938"/>
              <a:gd name="connsiteX8" fmla="*/ 208423 w 1748447"/>
              <a:gd name="connsiteY8" fmla="*/ 2280938 h 2280938"/>
              <a:gd name="connsiteX9" fmla="*/ 140419 w 1748447"/>
              <a:gd name="connsiteY9" fmla="*/ 2267209 h 2280938"/>
              <a:gd name="connsiteX10" fmla="*/ 0 w 1748447"/>
              <a:gd name="connsiteY10" fmla="*/ 2055366 h 2280938"/>
              <a:gd name="connsiteX11" fmla="*/ 0 w 1748447"/>
              <a:gd name="connsiteY11" fmla="*/ 229910 h 2280938"/>
              <a:gd name="connsiteX12" fmla="*/ 229910 w 1748447"/>
              <a:gd name="connsiteY12" fmla="*/ 0 h 228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8447" h="2280938">
                <a:moveTo>
                  <a:pt x="229910" y="0"/>
                </a:moveTo>
                <a:lnTo>
                  <a:pt x="1525265" y="0"/>
                </a:lnTo>
                <a:cubicBezTo>
                  <a:pt x="1620497" y="0"/>
                  <a:pt x="1702206" y="57900"/>
                  <a:pt x="1737108" y="140419"/>
                </a:cubicBezTo>
                <a:lnTo>
                  <a:pt x="1748447" y="176948"/>
                </a:lnTo>
                <a:lnTo>
                  <a:pt x="1748447" y="2108328"/>
                </a:lnTo>
                <a:lnTo>
                  <a:pt x="1737108" y="2144858"/>
                </a:lnTo>
                <a:cubicBezTo>
                  <a:pt x="1713840" y="2199870"/>
                  <a:pt x="1669769" y="2243941"/>
                  <a:pt x="1614757" y="2267209"/>
                </a:cubicBezTo>
                <a:lnTo>
                  <a:pt x="1546752" y="2280938"/>
                </a:lnTo>
                <a:lnTo>
                  <a:pt x="208423" y="2280938"/>
                </a:lnTo>
                <a:lnTo>
                  <a:pt x="140419" y="2267209"/>
                </a:lnTo>
                <a:cubicBezTo>
                  <a:pt x="57900" y="2232306"/>
                  <a:pt x="0" y="2150598"/>
                  <a:pt x="0" y="2055366"/>
                </a:cubicBezTo>
                <a:lnTo>
                  <a:pt x="0" y="229910"/>
                </a:lnTo>
                <a:cubicBezTo>
                  <a:pt x="0" y="102934"/>
                  <a:pt x="102934" y="0"/>
                  <a:pt x="229910" y="0"/>
                </a:cubicBezTo>
                <a:close/>
              </a:path>
            </a:pathLst>
          </a:custGeom>
          <a:solidFill>
            <a:schemeClr val="tx1">
              <a:alpha val="4967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E906E1CE-82CF-5BDF-7DAC-F33D82F07FB8}"/>
              </a:ext>
            </a:extLst>
          </p:cNvPr>
          <p:cNvSpPr>
            <a:spLocks/>
          </p:cNvSpPr>
          <p:nvPr userDrawn="1"/>
        </p:nvSpPr>
        <p:spPr>
          <a:xfrm>
            <a:off x="2657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44EDB74-978A-39D4-31D5-73840C3AAD29}"/>
              </a:ext>
            </a:extLst>
          </p:cNvPr>
          <p:cNvSpPr>
            <a:spLocks/>
          </p:cNvSpPr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Picture Placeholder 53">
            <a:extLst>
              <a:ext uri="{FF2B5EF4-FFF2-40B4-BE49-F238E27FC236}">
                <a16:creationId xmlns:a16="http://schemas.microsoft.com/office/drawing/2014/main" id="{A892CF02-08C4-35EA-2C18-96C49241ACD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E338057C-2A05-9EA4-F2A4-DEB70A44F3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87018"/>
            <a:ext cx="8723875" cy="109191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42865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cs Image &amp; Text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09266708-EC17-77CB-68C1-51502DC6BA4E}"/>
              </a:ext>
            </a:extLst>
          </p:cNvPr>
          <p:cNvSpPr/>
          <p:nvPr userDrawn="1"/>
        </p:nvSpPr>
        <p:spPr>
          <a:xfrm>
            <a:off x="9337741" y="2215437"/>
            <a:ext cx="1241386" cy="12413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B6CAB2E-C4D7-303E-7CEE-F9613C9CBE5B}"/>
              </a:ext>
            </a:extLst>
          </p:cNvPr>
          <p:cNvSpPr/>
          <p:nvPr userDrawn="1"/>
        </p:nvSpPr>
        <p:spPr>
          <a:xfrm>
            <a:off x="7755669" y="2215437"/>
            <a:ext cx="1241386" cy="124138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68CBEE1-CF88-A12E-2E95-4A783B91D73A}"/>
              </a:ext>
            </a:extLst>
          </p:cNvPr>
          <p:cNvSpPr/>
          <p:nvPr userDrawn="1"/>
        </p:nvSpPr>
        <p:spPr>
          <a:xfrm>
            <a:off x="6173597" y="2218565"/>
            <a:ext cx="1241386" cy="1241386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E0AA423-A1FC-C840-B70C-28CB16DBE6A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586" y="0"/>
            <a:ext cx="5427414" cy="6858000"/>
          </a:xfrm>
          <a:custGeom>
            <a:avLst/>
            <a:gdLst>
              <a:gd name="connsiteX0" fmla="*/ 2567959 w 5427414"/>
              <a:gd name="connsiteY0" fmla="*/ 3888000 h 6858000"/>
              <a:gd name="connsiteX1" fmla="*/ 2338614 w 5427414"/>
              <a:gd name="connsiteY1" fmla="*/ 4117345 h 6858000"/>
              <a:gd name="connsiteX2" fmla="*/ 2338614 w 5427414"/>
              <a:gd name="connsiteY2" fmla="*/ 6250655 h 6858000"/>
              <a:gd name="connsiteX3" fmla="*/ 2567959 w 5427414"/>
              <a:gd name="connsiteY3" fmla="*/ 6480000 h 6858000"/>
              <a:gd name="connsiteX4" fmla="*/ 4629269 w 5427414"/>
              <a:gd name="connsiteY4" fmla="*/ 6480000 h 6858000"/>
              <a:gd name="connsiteX5" fmla="*/ 4858614 w 5427414"/>
              <a:gd name="connsiteY5" fmla="*/ 6250655 h 6858000"/>
              <a:gd name="connsiteX6" fmla="*/ 4858614 w 5427414"/>
              <a:gd name="connsiteY6" fmla="*/ 4117345 h 6858000"/>
              <a:gd name="connsiteX7" fmla="*/ 4629269 w 5427414"/>
              <a:gd name="connsiteY7" fmla="*/ 3888000 h 6858000"/>
              <a:gd name="connsiteX8" fmla="*/ 0 w 5427414"/>
              <a:gd name="connsiteY8" fmla="*/ 0 h 6858000"/>
              <a:gd name="connsiteX9" fmla="*/ 5427414 w 5427414"/>
              <a:gd name="connsiteY9" fmla="*/ 0 h 6858000"/>
              <a:gd name="connsiteX10" fmla="*/ 5427414 w 5427414"/>
              <a:gd name="connsiteY10" fmla="*/ 3888000 h 6858000"/>
              <a:gd name="connsiteX11" fmla="*/ 5380663 w 5427414"/>
              <a:gd name="connsiteY11" fmla="*/ 3888000 h 6858000"/>
              <a:gd name="connsiteX12" fmla="*/ 5151318 w 5427414"/>
              <a:gd name="connsiteY12" fmla="*/ 4117345 h 6858000"/>
              <a:gd name="connsiteX13" fmla="*/ 5151318 w 5427414"/>
              <a:gd name="connsiteY13" fmla="*/ 6250655 h 6858000"/>
              <a:gd name="connsiteX14" fmla="*/ 5380663 w 5427414"/>
              <a:gd name="connsiteY14" fmla="*/ 6480000 h 6858000"/>
              <a:gd name="connsiteX15" fmla="*/ 5427414 w 5427414"/>
              <a:gd name="connsiteY15" fmla="*/ 6480000 h 6858000"/>
              <a:gd name="connsiteX16" fmla="*/ 5427414 w 5427414"/>
              <a:gd name="connsiteY16" fmla="*/ 6858000 h 6858000"/>
              <a:gd name="connsiteX17" fmla="*/ 0 w 5427414"/>
              <a:gd name="connsiteY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427414" h="6858000">
                <a:moveTo>
                  <a:pt x="2567959" y="3888000"/>
                </a:moveTo>
                <a:cubicBezTo>
                  <a:pt x="2441295" y="3888000"/>
                  <a:pt x="2338614" y="3990681"/>
                  <a:pt x="2338614" y="4117345"/>
                </a:cubicBezTo>
                <a:lnTo>
                  <a:pt x="2338614" y="6250655"/>
                </a:lnTo>
                <a:cubicBezTo>
                  <a:pt x="2338614" y="6377319"/>
                  <a:pt x="2441295" y="6480000"/>
                  <a:pt x="2567959" y="6480000"/>
                </a:cubicBezTo>
                <a:lnTo>
                  <a:pt x="4629269" y="6480000"/>
                </a:lnTo>
                <a:cubicBezTo>
                  <a:pt x="4755933" y="6480000"/>
                  <a:pt x="4858614" y="6377319"/>
                  <a:pt x="4858614" y="6250655"/>
                </a:cubicBezTo>
                <a:lnTo>
                  <a:pt x="4858614" y="4117345"/>
                </a:lnTo>
                <a:cubicBezTo>
                  <a:pt x="4858614" y="3990681"/>
                  <a:pt x="4755933" y="3888000"/>
                  <a:pt x="4629269" y="3888000"/>
                </a:cubicBezTo>
                <a:close/>
                <a:moveTo>
                  <a:pt x="0" y="0"/>
                </a:moveTo>
                <a:lnTo>
                  <a:pt x="5427414" y="0"/>
                </a:lnTo>
                <a:lnTo>
                  <a:pt x="5427414" y="3888000"/>
                </a:lnTo>
                <a:lnTo>
                  <a:pt x="5380663" y="3888000"/>
                </a:lnTo>
                <a:cubicBezTo>
                  <a:pt x="5253999" y="3888000"/>
                  <a:pt x="5151318" y="3990681"/>
                  <a:pt x="5151318" y="4117345"/>
                </a:cubicBezTo>
                <a:lnTo>
                  <a:pt x="5151318" y="6250655"/>
                </a:lnTo>
                <a:cubicBezTo>
                  <a:pt x="5151318" y="6377319"/>
                  <a:pt x="5253999" y="6480000"/>
                  <a:pt x="5380663" y="6480000"/>
                </a:cubicBezTo>
                <a:lnTo>
                  <a:pt x="5427414" y="6480000"/>
                </a:lnTo>
                <a:lnTo>
                  <a:pt x="54274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15403"/>
            </a:schemeClr>
          </a:solidFill>
        </p:spPr>
        <p:txBody>
          <a:bodyPr wrap="square" tIns="432000" anchor="t" anchorCtr="0">
            <a:noAutofit/>
          </a:bodyPr>
          <a:lstStyle>
            <a:lvl1pPr marL="0" indent="0" algn="ctr">
              <a:buNone/>
              <a:defRPr sz="1400" b="0" i="0"/>
            </a:lvl1pPr>
          </a:lstStyle>
          <a:p>
            <a:r>
              <a:rPr lang="en-GB" dirty="0"/>
              <a:t>To add your image click on the icon in the middle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9DAC73E-E325-1167-9657-28ACE9ED0B9E}"/>
              </a:ext>
            </a:extLst>
          </p:cNvPr>
          <p:cNvSpPr/>
          <p:nvPr userDrawn="1"/>
        </p:nvSpPr>
        <p:spPr>
          <a:xfrm>
            <a:off x="2419200" y="3888000"/>
            <a:ext cx="2520000" cy="2592000"/>
          </a:xfrm>
          <a:prstGeom prst="roundRect">
            <a:avLst>
              <a:gd name="adj" fmla="val 9101"/>
            </a:avLst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C9930E1F-650A-B32F-F2BF-08F2D792154F}"/>
              </a:ext>
            </a:extLst>
          </p:cNvPr>
          <p:cNvSpPr/>
          <p:nvPr userDrawn="1"/>
        </p:nvSpPr>
        <p:spPr>
          <a:xfrm>
            <a:off x="2419200" y="5421600"/>
            <a:ext cx="2520000" cy="1059600"/>
          </a:xfrm>
          <a:custGeom>
            <a:avLst/>
            <a:gdLst>
              <a:gd name="connsiteX0" fmla="*/ 0 w 2520000"/>
              <a:gd name="connsiteY0" fmla="*/ 0 h 1059600"/>
              <a:gd name="connsiteX1" fmla="*/ 2520000 w 2520000"/>
              <a:gd name="connsiteY1" fmla="*/ 0 h 1059600"/>
              <a:gd name="connsiteX2" fmla="*/ 2520000 w 2520000"/>
              <a:gd name="connsiteY2" fmla="*/ 830255 h 1059600"/>
              <a:gd name="connsiteX3" fmla="*/ 2290655 w 2520000"/>
              <a:gd name="connsiteY3" fmla="*/ 1059600 h 1059600"/>
              <a:gd name="connsiteX4" fmla="*/ 229345 w 2520000"/>
              <a:gd name="connsiteY4" fmla="*/ 1059600 h 1059600"/>
              <a:gd name="connsiteX5" fmla="*/ 0 w 2520000"/>
              <a:gd name="connsiteY5" fmla="*/ 830255 h 10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000" h="1059600">
                <a:moveTo>
                  <a:pt x="0" y="0"/>
                </a:moveTo>
                <a:lnTo>
                  <a:pt x="2520000" y="0"/>
                </a:lnTo>
                <a:lnTo>
                  <a:pt x="2520000" y="830255"/>
                </a:lnTo>
                <a:cubicBezTo>
                  <a:pt x="2520000" y="956919"/>
                  <a:pt x="2417319" y="1059600"/>
                  <a:pt x="2290655" y="1059600"/>
                </a:cubicBezTo>
                <a:lnTo>
                  <a:pt x="229345" y="1059600"/>
                </a:lnTo>
                <a:cubicBezTo>
                  <a:pt x="102681" y="1059600"/>
                  <a:pt x="0" y="956919"/>
                  <a:pt x="0" y="830255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B4011EB-3B79-77E6-DDA4-28C8D308ED3A}"/>
              </a:ext>
            </a:extLst>
          </p:cNvPr>
          <p:cNvSpPr/>
          <p:nvPr userDrawn="1"/>
        </p:nvSpPr>
        <p:spPr>
          <a:xfrm>
            <a:off x="5231904" y="3888000"/>
            <a:ext cx="2520000" cy="2592000"/>
          </a:xfrm>
          <a:prstGeom prst="roundRect">
            <a:avLst>
              <a:gd name="adj" fmla="val 9101"/>
            </a:avLst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41601EE3-0917-7EA5-4635-C20E201BC28C}"/>
              </a:ext>
            </a:extLst>
          </p:cNvPr>
          <p:cNvSpPr/>
          <p:nvPr userDrawn="1"/>
        </p:nvSpPr>
        <p:spPr>
          <a:xfrm>
            <a:off x="5231904" y="5421600"/>
            <a:ext cx="2520000" cy="1059600"/>
          </a:xfrm>
          <a:custGeom>
            <a:avLst/>
            <a:gdLst>
              <a:gd name="connsiteX0" fmla="*/ 0 w 2520000"/>
              <a:gd name="connsiteY0" fmla="*/ 0 h 1059600"/>
              <a:gd name="connsiteX1" fmla="*/ 2520000 w 2520000"/>
              <a:gd name="connsiteY1" fmla="*/ 0 h 1059600"/>
              <a:gd name="connsiteX2" fmla="*/ 2520000 w 2520000"/>
              <a:gd name="connsiteY2" fmla="*/ 830255 h 1059600"/>
              <a:gd name="connsiteX3" fmla="*/ 2290655 w 2520000"/>
              <a:gd name="connsiteY3" fmla="*/ 1059600 h 1059600"/>
              <a:gd name="connsiteX4" fmla="*/ 229345 w 2520000"/>
              <a:gd name="connsiteY4" fmla="*/ 1059600 h 1059600"/>
              <a:gd name="connsiteX5" fmla="*/ 0 w 2520000"/>
              <a:gd name="connsiteY5" fmla="*/ 830255 h 10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000" h="1059600">
                <a:moveTo>
                  <a:pt x="0" y="0"/>
                </a:moveTo>
                <a:lnTo>
                  <a:pt x="2520000" y="0"/>
                </a:lnTo>
                <a:lnTo>
                  <a:pt x="2520000" y="830255"/>
                </a:lnTo>
                <a:cubicBezTo>
                  <a:pt x="2520000" y="956919"/>
                  <a:pt x="2417319" y="1059600"/>
                  <a:pt x="2290655" y="1059600"/>
                </a:cubicBezTo>
                <a:lnTo>
                  <a:pt x="229345" y="1059600"/>
                </a:lnTo>
                <a:cubicBezTo>
                  <a:pt x="102681" y="1059600"/>
                  <a:pt x="0" y="956919"/>
                  <a:pt x="0" y="830255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75AED7D-AEC0-686F-A9CD-EB7E100E2872}"/>
              </a:ext>
            </a:extLst>
          </p:cNvPr>
          <p:cNvSpPr/>
          <p:nvPr userDrawn="1"/>
        </p:nvSpPr>
        <p:spPr>
          <a:xfrm>
            <a:off x="8040216" y="3888000"/>
            <a:ext cx="2520000" cy="2592000"/>
          </a:xfrm>
          <a:prstGeom prst="roundRect">
            <a:avLst>
              <a:gd name="adj" fmla="val 910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7807EBA0-0DC7-2F6B-1788-F6D3FF22D0D3}"/>
              </a:ext>
            </a:extLst>
          </p:cNvPr>
          <p:cNvSpPr/>
          <p:nvPr userDrawn="1"/>
        </p:nvSpPr>
        <p:spPr>
          <a:xfrm>
            <a:off x="8040216" y="5421600"/>
            <a:ext cx="2520000" cy="1059600"/>
          </a:xfrm>
          <a:custGeom>
            <a:avLst/>
            <a:gdLst>
              <a:gd name="connsiteX0" fmla="*/ 0 w 2520000"/>
              <a:gd name="connsiteY0" fmla="*/ 0 h 1059600"/>
              <a:gd name="connsiteX1" fmla="*/ 2520000 w 2520000"/>
              <a:gd name="connsiteY1" fmla="*/ 0 h 1059600"/>
              <a:gd name="connsiteX2" fmla="*/ 2520000 w 2520000"/>
              <a:gd name="connsiteY2" fmla="*/ 830255 h 1059600"/>
              <a:gd name="connsiteX3" fmla="*/ 2290655 w 2520000"/>
              <a:gd name="connsiteY3" fmla="*/ 1059600 h 1059600"/>
              <a:gd name="connsiteX4" fmla="*/ 229345 w 2520000"/>
              <a:gd name="connsiteY4" fmla="*/ 1059600 h 1059600"/>
              <a:gd name="connsiteX5" fmla="*/ 0 w 2520000"/>
              <a:gd name="connsiteY5" fmla="*/ 830255 h 10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000" h="1059600">
                <a:moveTo>
                  <a:pt x="0" y="0"/>
                </a:moveTo>
                <a:lnTo>
                  <a:pt x="2520000" y="0"/>
                </a:lnTo>
                <a:lnTo>
                  <a:pt x="2520000" y="830255"/>
                </a:lnTo>
                <a:cubicBezTo>
                  <a:pt x="2520000" y="956919"/>
                  <a:pt x="2417319" y="1059600"/>
                  <a:pt x="2290655" y="1059600"/>
                </a:cubicBezTo>
                <a:lnTo>
                  <a:pt x="229345" y="1059600"/>
                </a:lnTo>
                <a:cubicBezTo>
                  <a:pt x="102681" y="1059600"/>
                  <a:pt x="0" y="956919"/>
                  <a:pt x="0" y="830255"/>
                </a:cubicBez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59A92AE3-63D0-0A6F-C880-DB044E5CAC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82591" y="1090481"/>
            <a:ext cx="5576139" cy="835870"/>
          </a:xfrm>
        </p:spPr>
        <p:txBody>
          <a:bodyPr wrap="square">
            <a:noAutofit/>
          </a:bodyPr>
          <a:lstStyle>
            <a:lvl1pPr marL="0" indent="0">
              <a:lnSpc>
                <a:spcPts val="2020"/>
              </a:lnSpc>
              <a:buNone/>
              <a:defRPr sz="14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 techniques, such as group discussions, peer teaching, and collaborative projects, encourage active participation and deepen students' understanding. 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44AAA080-9F30-F5A9-8C28-33B35E7252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51904" y="2214237"/>
            <a:ext cx="1241387" cy="698077"/>
          </a:xfrm>
        </p:spPr>
        <p:txBody>
          <a:bodyPr wrap="square" anchor="b" anchorCtr="0">
            <a:noAutofit/>
          </a:bodyPr>
          <a:lstStyle>
            <a:lvl1pPr marL="0" indent="0" algn="ctr">
              <a:lnSpc>
                <a:spcPts val="2020"/>
              </a:lnSpc>
              <a:buNone/>
              <a:defRPr sz="2800" b="1" i="0">
                <a:solidFill>
                  <a:schemeClr val="bg1"/>
                </a:solidFill>
                <a:latin typeface="Funnel Display" pitchFamily="2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56%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2674DE5D-7BEE-A1BA-C17C-72E1F55AD1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78547" y="370008"/>
            <a:ext cx="5584476" cy="69807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>
              <a:defRPr sz="3600"/>
            </a:lvl1pPr>
          </a:lstStyle>
          <a:p>
            <a:r>
              <a:rPr lang="en-GB" dirty="0"/>
              <a:t>Interesting Stats</a:t>
            </a:r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1BF67173-7906-5FD1-8853-75A762EE9E8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190635" y="4262781"/>
            <a:ext cx="977130" cy="977130"/>
          </a:xfrm>
        </p:spPr>
        <p:txBody>
          <a:bodyPr/>
          <a:lstStyle>
            <a:lvl1pPr marL="0" indent="0" algn="ctr">
              <a:buNone/>
              <a:defRPr sz="1100" b="0" i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Add an icon</a:t>
            </a:r>
          </a:p>
        </p:txBody>
      </p:sp>
      <p:sp>
        <p:nvSpPr>
          <p:cNvPr id="46" name="Text Placeholder 18">
            <a:extLst>
              <a:ext uri="{FF2B5EF4-FFF2-40B4-BE49-F238E27FC236}">
                <a16:creationId xmlns:a16="http://schemas.microsoft.com/office/drawing/2014/main" id="{1CB043E2-5B88-A89E-73B9-C27BF10BF8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35200" y="5637460"/>
            <a:ext cx="2092648" cy="626540"/>
          </a:xfrm>
        </p:spPr>
        <p:txBody>
          <a:bodyPr wrap="square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i="0">
                <a:solidFill>
                  <a:schemeClr val="bg1"/>
                </a:solidFill>
                <a:latin typeface="Funnel Display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75,000 </a:t>
            </a:r>
            <a:br>
              <a:rPr lang="en-GB" dirty="0"/>
            </a:br>
            <a:r>
              <a:rPr lang="en-GB" dirty="0"/>
              <a:t>Active users</a:t>
            </a:r>
          </a:p>
        </p:txBody>
      </p:sp>
      <p:sp>
        <p:nvSpPr>
          <p:cNvPr id="20" name="Picture Placeholder 40">
            <a:extLst>
              <a:ext uri="{FF2B5EF4-FFF2-40B4-BE49-F238E27FC236}">
                <a16:creationId xmlns:a16="http://schemas.microsoft.com/office/drawing/2014/main" id="{3F4F3B8C-7CCD-6194-7ECA-157213659DE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003339" y="4262781"/>
            <a:ext cx="977130" cy="977130"/>
          </a:xfrm>
        </p:spPr>
        <p:txBody>
          <a:bodyPr/>
          <a:lstStyle>
            <a:lvl1pPr marL="0" indent="0" algn="ctr">
              <a:buNone/>
              <a:defRPr sz="1100" b="0" i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Add an icon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2D8EF432-55F0-4F85-9F7C-10A8EB062C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464800" y="5637460"/>
            <a:ext cx="2059200" cy="626540"/>
          </a:xfrm>
        </p:spPr>
        <p:txBody>
          <a:bodyPr wrap="square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i="0">
                <a:solidFill>
                  <a:schemeClr val="bg1"/>
                </a:solidFill>
                <a:latin typeface="Funnel Display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75,000 </a:t>
            </a:r>
            <a:br>
              <a:rPr lang="en-GB" dirty="0"/>
            </a:br>
            <a:r>
              <a:rPr lang="en-GB" dirty="0"/>
              <a:t>Active users</a:t>
            </a:r>
          </a:p>
        </p:txBody>
      </p:sp>
      <p:sp>
        <p:nvSpPr>
          <p:cNvPr id="25" name="Picture Placeholder 40">
            <a:extLst>
              <a:ext uri="{FF2B5EF4-FFF2-40B4-BE49-F238E27FC236}">
                <a16:creationId xmlns:a16="http://schemas.microsoft.com/office/drawing/2014/main" id="{E92773D2-56F0-55EB-3F74-CC3C2CDDD190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811651" y="4262781"/>
            <a:ext cx="977130" cy="977130"/>
          </a:xfrm>
        </p:spPr>
        <p:txBody>
          <a:bodyPr/>
          <a:lstStyle>
            <a:lvl1pPr marL="0" indent="0" algn="ctr">
              <a:buNone/>
              <a:defRPr sz="1100" b="0" i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Add an icon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C7850CB5-13AD-9B27-279B-CDBA7B7A71D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44000" y="5637460"/>
            <a:ext cx="2095200" cy="626540"/>
          </a:xfrm>
        </p:spPr>
        <p:txBody>
          <a:bodyPr wrap="square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 i="0">
                <a:solidFill>
                  <a:schemeClr val="bg1"/>
                </a:solidFill>
                <a:latin typeface="Funnel Display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75,000 </a:t>
            </a:r>
            <a:br>
              <a:rPr lang="en-GB" dirty="0"/>
            </a:br>
            <a:r>
              <a:rPr lang="en-GB" dirty="0"/>
              <a:t>Active users</a:t>
            </a:r>
          </a:p>
        </p:txBody>
      </p:sp>
      <p:sp>
        <p:nvSpPr>
          <p:cNvPr id="8" name="Text Placeholder 18">
            <a:extLst>
              <a:ext uri="{FF2B5EF4-FFF2-40B4-BE49-F238E27FC236}">
                <a16:creationId xmlns:a16="http://schemas.microsoft.com/office/drawing/2014/main" id="{6F91A395-1D97-5AEC-A254-7A29DFE2963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767771" y="2915683"/>
            <a:ext cx="1232671" cy="541140"/>
          </a:xfrm>
        </p:spPr>
        <p:txBody>
          <a:bodyPr wrap="square">
            <a:noAutofit/>
          </a:bodyPr>
          <a:lstStyle>
            <a:lvl1pPr marL="0" indent="0" algn="ctr">
              <a:lnSpc>
                <a:spcPts val="1240"/>
              </a:lnSpc>
              <a:buNone/>
              <a:defRPr sz="1200" b="0" i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56936B08-79F4-F036-0D6F-E27E1727F53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62680" y="2214237"/>
            <a:ext cx="1241387" cy="698077"/>
          </a:xfrm>
        </p:spPr>
        <p:txBody>
          <a:bodyPr wrap="square" anchor="b" anchorCtr="0">
            <a:noAutofit/>
          </a:bodyPr>
          <a:lstStyle>
            <a:lvl1pPr marL="0" indent="0" algn="ctr">
              <a:lnSpc>
                <a:spcPts val="2020"/>
              </a:lnSpc>
              <a:buNone/>
              <a:defRPr sz="2800" b="1" i="0">
                <a:solidFill>
                  <a:schemeClr val="bg1"/>
                </a:solidFill>
                <a:latin typeface="Funnel Display" pitchFamily="2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56%</a:t>
            </a:r>
          </a:p>
        </p:txBody>
      </p:sp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64B443D1-2D1B-F6F8-44B8-83D1B2E350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78547" y="2915683"/>
            <a:ext cx="1232671" cy="541140"/>
          </a:xfrm>
        </p:spPr>
        <p:txBody>
          <a:bodyPr wrap="square">
            <a:noAutofit/>
          </a:bodyPr>
          <a:lstStyle>
            <a:lvl1pPr marL="0" indent="0" algn="ctr">
              <a:lnSpc>
                <a:spcPts val="1240"/>
              </a:lnSpc>
              <a:buNone/>
              <a:defRPr sz="1200" b="0" i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73D4C379-B08D-0E5F-6FDF-E588AE76D8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3583" y="2214237"/>
            <a:ext cx="1241387" cy="698077"/>
          </a:xfrm>
        </p:spPr>
        <p:txBody>
          <a:bodyPr wrap="square" anchor="b" anchorCtr="0">
            <a:noAutofit/>
          </a:bodyPr>
          <a:lstStyle>
            <a:lvl1pPr marL="0" indent="0" algn="ctr">
              <a:lnSpc>
                <a:spcPts val="2020"/>
              </a:lnSpc>
              <a:buNone/>
              <a:defRPr sz="2800" b="1" i="0">
                <a:solidFill>
                  <a:schemeClr val="bg1"/>
                </a:solidFill>
                <a:latin typeface="Funnel Display" pitchFamily="2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56%</a:t>
            </a:r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E46B924A-CA0E-5412-FB7D-FE4D04A833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347009" y="2915683"/>
            <a:ext cx="1232671" cy="541140"/>
          </a:xfrm>
        </p:spPr>
        <p:txBody>
          <a:bodyPr wrap="square">
            <a:noAutofit/>
          </a:bodyPr>
          <a:lstStyle>
            <a:lvl1pPr marL="0" indent="0" algn="ctr">
              <a:lnSpc>
                <a:spcPts val="1240"/>
              </a:lnSpc>
              <a:buNone/>
              <a:defRPr sz="12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</a:t>
            </a:r>
          </a:p>
        </p:txBody>
      </p:sp>
    </p:spTree>
    <p:extLst>
      <p:ext uri="{BB962C8B-B14F-4D97-AF65-F5344CB8AC3E}">
        <p14:creationId xmlns:p14="http://schemas.microsoft.com/office/powerpoint/2010/main" val="3514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3 Stats">
    <p:bg>
      <p:bgPr>
        <a:solidFill>
          <a:schemeClr val="bg1">
            <a:lumMod val="7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BB06B23-CFFD-1AF1-8C3E-193FC2DD21B6}"/>
              </a:ext>
            </a:extLst>
          </p:cNvPr>
          <p:cNvSpPr/>
          <p:nvPr userDrawn="1"/>
        </p:nvSpPr>
        <p:spPr>
          <a:xfrm>
            <a:off x="1006088" y="1417361"/>
            <a:ext cx="3280873" cy="3517605"/>
          </a:xfrm>
          <a:prstGeom prst="roundRect">
            <a:avLst>
              <a:gd name="adj" fmla="val 116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31996BC8-A9D1-5C31-9D7D-D65A81B691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43290" y="2063999"/>
            <a:ext cx="2606467" cy="831601"/>
          </a:xfr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5400" b="1" i="0">
                <a:solidFill>
                  <a:schemeClr val="accent6"/>
                </a:solidFill>
                <a:latin typeface="Funnel Display" pitchFamily="2" charset="0"/>
                <a:ea typeface="Lato" panose="020F0502020204030203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56%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333EC7E7-BFA2-85C5-E53B-BB5C2F06F4F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20801" y="3207388"/>
            <a:ext cx="2654300" cy="107721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6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 techniques, such as group discussions, peer teaching, and collaborative.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01FFD1F-0FCE-13B0-39CA-1E25A7230095}"/>
              </a:ext>
            </a:extLst>
          </p:cNvPr>
          <p:cNvSpPr/>
          <p:nvPr userDrawn="1"/>
        </p:nvSpPr>
        <p:spPr>
          <a:xfrm>
            <a:off x="4455563" y="1417361"/>
            <a:ext cx="3280873" cy="3517605"/>
          </a:xfrm>
          <a:prstGeom prst="roundRect">
            <a:avLst>
              <a:gd name="adj" fmla="val 116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A6C3D03-8184-530E-E0F0-EFE2D1662BD7}"/>
              </a:ext>
            </a:extLst>
          </p:cNvPr>
          <p:cNvSpPr/>
          <p:nvPr userDrawn="1"/>
        </p:nvSpPr>
        <p:spPr>
          <a:xfrm>
            <a:off x="7905038" y="1417361"/>
            <a:ext cx="3280873" cy="3517605"/>
          </a:xfrm>
          <a:prstGeom prst="roundRect">
            <a:avLst>
              <a:gd name="adj" fmla="val 116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5CCAA147-223D-D950-1469-7D30E6BA2F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124283" y="5279883"/>
            <a:ext cx="7938766" cy="980481"/>
          </a:xfrm>
        </p:spPr>
        <p:txBody>
          <a:bodyPr wrap="square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 techniques, such as group discussions, peer teaching, and collaborative projects, encourage active participation and deepen students' understanding. 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D633B099-3799-1BDE-1C4A-4795C55A9C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311" y="338666"/>
            <a:ext cx="12101689" cy="73377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Interesting Stats</a:t>
            </a:r>
          </a:p>
        </p:txBody>
      </p:sp>
      <p:sp>
        <p:nvSpPr>
          <p:cNvPr id="2" name="Text Placeholder 18">
            <a:extLst>
              <a:ext uri="{FF2B5EF4-FFF2-40B4-BE49-F238E27FC236}">
                <a16:creationId xmlns:a16="http://schemas.microsoft.com/office/drawing/2014/main" id="{DD022782-34F6-73BE-E0E0-1B438D7F19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790433" y="2063999"/>
            <a:ext cx="2606467" cy="831601"/>
          </a:xfr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5400" b="1" i="0">
                <a:solidFill>
                  <a:schemeClr val="accent5"/>
                </a:solidFill>
                <a:latin typeface="Funnel Display" pitchFamily="2" charset="0"/>
                <a:ea typeface="Lato" panose="020F0502020204030203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56%</a:t>
            </a:r>
          </a:p>
        </p:txBody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BAB042AF-417D-A5D1-FC32-27B0BB561AD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75200" y="3207388"/>
            <a:ext cx="2641600" cy="107721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6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 techniques, such as group discussions, peer teaching, and collaborative.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1428E9CA-DEF7-D3AB-3C43-FED400F006B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6240" y="2063999"/>
            <a:ext cx="2606467" cy="831601"/>
          </a:xfr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ct val="100000"/>
              </a:lnSpc>
              <a:buNone/>
              <a:defRPr sz="5400" b="1" i="0">
                <a:solidFill>
                  <a:schemeClr val="accent3"/>
                </a:solidFill>
                <a:latin typeface="Funnel Display" pitchFamily="2" charset="0"/>
                <a:ea typeface="Lato" panose="020F0502020204030203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56%</a:t>
            </a:r>
          </a:p>
        </p:txBody>
      </p:sp>
      <p:sp>
        <p:nvSpPr>
          <p:cNvPr id="6" name="Text Placeholder 18">
            <a:extLst>
              <a:ext uri="{FF2B5EF4-FFF2-40B4-BE49-F238E27FC236}">
                <a16:creationId xmlns:a16="http://schemas.microsoft.com/office/drawing/2014/main" id="{131988AF-74F9-56C6-84D7-58C50F0606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6241" y="3207388"/>
            <a:ext cx="2606467" cy="107721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16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Interactive teaching techniques, such as group discussions, peer teaching, and collaborative.</a:t>
            </a:r>
          </a:p>
        </p:txBody>
      </p:sp>
    </p:spTree>
    <p:extLst>
      <p:ext uri="{BB962C8B-B14F-4D97-AF65-F5344CB8AC3E}">
        <p14:creationId xmlns:p14="http://schemas.microsoft.com/office/powerpoint/2010/main" val="396609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x4 pullouts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6E4917F-EA41-AF36-5A5F-1F318FAEF4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6090" y="3160643"/>
            <a:ext cx="3891845" cy="3108077"/>
          </a:xfrm>
        </p:spPr>
        <p:txBody>
          <a:bodyPr>
            <a:noAutofit/>
          </a:bodyPr>
          <a:lstStyle>
            <a:lvl1pPr marL="285750" indent="-28575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</a:defRPr>
            </a:lvl1pPr>
            <a:lvl2pPr marL="742950" indent="-285750" algn="l">
              <a:buFont typeface="Arial" panose="020B0604020202020204" pitchFamily="34" charset="0"/>
              <a:buChar char="•"/>
              <a:defRPr/>
            </a:lvl2pPr>
            <a:lvl3pPr marL="1200150" indent="-285750" algn="l">
              <a:buFont typeface="Arial" panose="020B0604020202020204" pitchFamily="34" charset="0"/>
              <a:buChar char="•"/>
              <a:defRPr/>
            </a:lvl3pPr>
            <a:lvl4pPr marL="1657350" indent="-285750" algn="l">
              <a:buFont typeface="Arial" panose="020B0604020202020204" pitchFamily="34" charset="0"/>
              <a:buChar char="•"/>
              <a:defRPr/>
            </a:lvl4pPr>
            <a:lvl5pPr marL="2000250" indent="-171450" algn="l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ED3DBF-1B6B-9B0B-7418-EBB1F8C7A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2" y="677333"/>
            <a:ext cx="3891845" cy="23508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79F1BC2-F99F-23B5-439F-C8E64B533857}"/>
              </a:ext>
            </a:extLst>
          </p:cNvPr>
          <p:cNvSpPr/>
          <p:nvPr userDrawn="1"/>
        </p:nvSpPr>
        <p:spPr>
          <a:xfrm>
            <a:off x="5547916" y="588156"/>
            <a:ext cx="2813763" cy="2718000"/>
          </a:xfrm>
          <a:prstGeom prst="roundRect">
            <a:avLst>
              <a:gd name="adj" fmla="val 6181"/>
            </a:avLst>
          </a:prstGeom>
          <a:solidFill>
            <a:schemeClr val="bg2">
              <a:alpha val="15000"/>
            </a:schemeClr>
          </a:solidFill>
          <a:ln w="6350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1753076-F10D-B434-660D-F8E70EE734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30784" y="1898646"/>
            <a:ext cx="2196935" cy="11499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Aft>
                <a:spcPts val="600"/>
              </a:spcAft>
              <a:buNone/>
              <a:defRPr sz="1400" b="0" i="0">
                <a:solidFill>
                  <a:schemeClr val="tx1"/>
                </a:solidFill>
              </a:defRPr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 algn="ctr"/>
            <a:r>
              <a:rPr lang="en-GB" dirty="0"/>
              <a:t>If you have 4 topics to highlight these boxes will help.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41B0DDA-5934-21ED-A2D0-C1E3ECF8C6A3}"/>
              </a:ext>
            </a:extLst>
          </p:cNvPr>
          <p:cNvSpPr/>
          <p:nvPr userDrawn="1"/>
        </p:nvSpPr>
        <p:spPr>
          <a:xfrm>
            <a:off x="8718628" y="588156"/>
            <a:ext cx="2813763" cy="2718000"/>
          </a:xfrm>
          <a:prstGeom prst="roundRect">
            <a:avLst>
              <a:gd name="adj" fmla="val 6181"/>
            </a:avLst>
          </a:prstGeom>
          <a:solidFill>
            <a:schemeClr val="accent3">
              <a:alpha val="15214"/>
            </a:schemeClr>
          </a:solidFill>
          <a:ln w="6350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E6F6AD1-5732-4D8C-D471-B0A17EFD558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01496" y="1898646"/>
            <a:ext cx="2196935" cy="114990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Aft>
                <a:spcPts val="600"/>
              </a:spcAft>
              <a:buNone/>
              <a:defRPr sz="1400" b="0" i="0">
                <a:solidFill>
                  <a:schemeClr val="tx1"/>
                </a:solidFill>
              </a:defRPr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 algn="ctr"/>
            <a:r>
              <a:rPr lang="en-GB" dirty="0"/>
              <a:t>If you have 4 topics to highlight these boxes will help. 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80A6E2A-BE1D-A03F-FAC4-69B29AFFFBD2}"/>
              </a:ext>
            </a:extLst>
          </p:cNvPr>
          <p:cNvSpPr/>
          <p:nvPr userDrawn="1"/>
        </p:nvSpPr>
        <p:spPr>
          <a:xfrm>
            <a:off x="5547916" y="3628239"/>
            <a:ext cx="2813763" cy="2718000"/>
          </a:xfrm>
          <a:prstGeom prst="roundRect">
            <a:avLst>
              <a:gd name="adj" fmla="val 6181"/>
            </a:avLst>
          </a:prstGeom>
          <a:solidFill>
            <a:schemeClr val="accent6">
              <a:alpha val="15000"/>
            </a:schemeClr>
          </a:solidFill>
          <a:ln w="6350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7B9E0681-D90C-25DE-DBD0-63FA55C66B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30784" y="4949066"/>
            <a:ext cx="2196935" cy="114362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Aft>
                <a:spcPts val="600"/>
              </a:spcAft>
              <a:buNone/>
              <a:defRPr sz="1400" b="0" i="0">
                <a:solidFill>
                  <a:schemeClr val="tx1"/>
                </a:solidFill>
              </a:defRPr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 algn="ctr"/>
            <a:r>
              <a:rPr lang="en-GB" dirty="0"/>
              <a:t>If you have 4 topics to highlight these boxes will help. 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5ADBDF0A-56BC-2498-C4DD-9185650BC236}"/>
              </a:ext>
            </a:extLst>
          </p:cNvPr>
          <p:cNvSpPr/>
          <p:nvPr userDrawn="1"/>
        </p:nvSpPr>
        <p:spPr>
          <a:xfrm>
            <a:off x="8718628" y="3628239"/>
            <a:ext cx="2813763" cy="2718000"/>
          </a:xfrm>
          <a:prstGeom prst="roundRect">
            <a:avLst>
              <a:gd name="adj" fmla="val 6181"/>
            </a:avLst>
          </a:prstGeom>
          <a:solidFill>
            <a:schemeClr val="accent4">
              <a:alpha val="15000"/>
            </a:schemeClr>
          </a:solidFill>
          <a:ln w="63500">
            <a:solidFill>
              <a:schemeClr val="bg1"/>
            </a:solidFill>
          </a:ln>
          <a:effectLst>
            <a:outerShdw blurRad="228600" dist="38100" dir="8100000" algn="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1B491553-4CA3-4054-0DE6-A37989A0596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001496" y="4949066"/>
            <a:ext cx="2196935" cy="1143621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Aft>
                <a:spcPts val="600"/>
              </a:spcAft>
              <a:buNone/>
              <a:defRPr sz="1400" b="0" i="0">
                <a:solidFill>
                  <a:schemeClr val="tx1"/>
                </a:solidFill>
              </a:defRPr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 algn="ctr"/>
            <a:r>
              <a:rPr lang="en-GB" dirty="0"/>
              <a:t>If you have 4 topics to highlight these boxes will help. 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5085367-6119-D764-FE7C-1408C1BD8C4E}"/>
              </a:ext>
            </a:extLst>
          </p:cNvPr>
          <p:cNvSpPr>
            <a:spLocks/>
          </p:cNvSpPr>
          <p:nvPr userDrawn="1"/>
        </p:nvSpPr>
        <p:spPr>
          <a:xfrm>
            <a:off x="6519389" y="3887441"/>
            <a:ext cx="826202" cy="826202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8548882-31A7-0047-692D-0B78B558D2BF}"/>
              </a:ext>
            </a:extLst>
          </p:cNvPr>
          <p:cNvSpPr>
            <a:spLocks/>
          </p:cNvSpPr>
          <p:nvPr userDrawn="1"/>
        </p:nvSpPr>
        <p:spPr>
          <a:xfrm>
            <a:off x="9674987" y="3902247"/>
            <a:ext cx="826202" cy="826202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3301AA1-44BA-D766-5EBE-7F12408FFA75}"/>
              </a:ext>
            </a:extLst>
          </p:cNvPr>
          <p:cNvSpPr>
            <a:spLocks/>
          </p:cNvSpPr>
          <p:nvPr userDrawn="1"/>
        </p:nvSpPr>
        <p:spPr>
          <a:xfrm>
            <a:off x="6519389" y="842286"/>
            <a:ext cx="826202" cy="826202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6D5BAEB8-CC0E-4549-336C-7D48AD02E2D3}"/>
              </a:ext>
            </a:extLst>
          </p:cNvPr>
          <p:cNvSpPr>
            <a:spLocks/>
          </p:cNvSpPr>
          <p:nvPr userDrawn="1"/>
        </p:nvSpPr>
        <p:spPr>
          <a:xfrm>
            <a:off x="9674987" y="842286"/>
            <a:ext cx="826202" cy="826202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E68DA0F-BD1C-D322-2F88-A57858D2466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721853" y="1062804"/>
            <a:ext cx="421275" cy="385166"/>
          </a:xfrm>
          <a:effectLst/>
        </p:spPr>
        <p:txBody>
          <a:bodyPr wrap="none" lIns="108000" tIns="108000" rIns="108000" bIns="108000" anchor="ctr" anchorCtr="0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 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4EEBCE-E604-2374-4DD7-8554DDAB5E9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872557" y="1062804"/>
            <a:ext cx="421275" cy="385166"/>
          </a:xfrm>
          <a:effectLst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 </a:t>
            </a:r>
          </a:p>
        </p:txBody>
      </p:sp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9096FEA-188A-0FCE-F456-E2A99469561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721853" y="4124056"/>
            <a:ext cx="421275" cy="385166"/>
          </a:xfrm>
          <a:effectLst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 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66E730A8-D811-13DE-BDA9-AA152516C59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9872557" y="4124056"/>
            <a:ext cx="421275" cy="385166"/>
          </a:xfrm>
          <a:effectLst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7870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Style">
    <p:bg>
      <p:bgPr>
        <a:solidFill>
          <a:schemeClr val="bg1">
            <a:alpha val="1533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49">
            <a:extLst>
              <a:ext uri="{FF2B5EF4-FFF2-40B4-BE49-F238E27FC236}">
                <a16:creationId xmlns:a16="http://schemas.microsoft.com/office/drawing/2014/main" id="{1BD9B23E-B507-41AF-E054-729172988D76}"/>
              </a:ext>
            </a:extLst>
          </p:cNvPr>
          <p:cNvSpPr>
            <a:spLocks/>
          </p:cNvSpPr>
          <p:nvPr userDrawn="1"/>
        </p:nvSpPr>
        <p:spPr>
          <a:xfrm>
            <a:off x="2657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D67097-644A-A2C1-A467-007A3AFDFC3D}"/>
              </a:ext>
            </a:extLst>
          </p:cNvPr>
          <p:cNvSpPr>
            <a:spLocks/>
          </p:cNvSpPr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65DC321F-2633-3932-442E-9C0F0A01DE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D27035E-FCC9-25A5-7292-1498EEAA54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87017"/>
            <a:ext cx="8723875" cy="109191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6D69F62-8CCF-F972-103A-F6753C95274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249488" y="1930400"/>
            <a:ext cx="8723312" cy="452755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8168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Image Header">
    <p:bg>
      <p:bgPr>
        <a:solidFill>
          <a:schemeClr val="bg1">
            <a:lumMod val="75000"/>
            <a:alpha val="1533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E04CE61B-85B2-1693-9C20-419C03A008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85868" y="2142930"/>
            <a:ext cx="3131100" cy="3664520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4971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648000" bIns="288000">
            <a:spAutoFit/>
          </a:bodyPr>
          <a:lstStyle>
            <a:lvl1pPr marL="0" indent="0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r>
              <a:rPr lang="en-GB" dirty="0"/>
              <a:t>Nunc </a:t>
            </a:r>
            <a:r>
              <a:rPr lang="en-GB" dirty="0" err="1"/>
              <a:t>viverra</a:t>
            </a:r>
            <a:r>
              <a:rPr lang="en-GB" dirty="0"/>
              <a:t> </a:t>
            </a:r>
            <a:r>
              <a:rPr lang="en-GB" dirty="0" err="1"/>
              <a:t>imperdiet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est. </a:t>
            </a:r>
            <a:r>
              <a:rPr lang="en-GB" dirty="0" err="1"/>
              <a:t>Vivamus</a:t>
            </a:r>
            <a:r>
              <a:rPr lang="en-GB" dirty="0"/>
              <a:t>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1BD9B23E-B507-41AF-E054-729172988D76}"/>
              </a:ext>
            </a:extLst>
          </p:cNvPr>
          <p:cNvSpPr>
            <a:spLocks/>
          </p:cNvSpPr>
          <p:nvPr userDrawn="1"/>
        </p:nvSpPr>
        <p:spPr>
          <a:xfrm>
            <a:off x="2657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D67097-644A-A2C1-A467-007A3AFDFC3D}"/>
              </a:ext>
            </a:extLst>
          </p:cNvPr>
          <p:cNvSpPr>
            <a:spLocks/>
          </p:cNvSpPr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65DC321F-2633-3932-442E-9C0F0A01DE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99C7896E-A4E9-CE6A-5444-D1B47120F1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15831" y="2142930"/>
            <a:ext cx="2721705" cy="3664520"/>
          </a:xfrm>
          <a:custGeom>
            <a:avLst/>
            <a:gdLst>
              <a:gd name="connsiteX0" fmla="*/ 288192 w 3371850"/>
              <a:gd name="connsiteY0" fmla="*/ 0 h 4100512"/>
              <a:gd name="connsiteX1" fmla="*/ 3083658 w 3371850"/>
              <a:gd name="connsiteY1" fmla="*/ 0 h 4100512"/>
              <a:gd name="connsiteX2" fmla="*/ 3371850 w 3371850"/>
              <a:gd name="connsiteY2" fmla="*/ 288192 h 4100512"/>
              <a:gd name="connsiteX3" fmla="*/ 3371850 w 3371850"/>
              <a:gd name="connsiteY3" fmla="*/ 3812320 h 4100512"/>
              <a:gd name="connsiteX4" fmla="*/ 3083658 w 3371850"/>
              <a:gd name="connsiteY4" fmla="*/ 4100512 h 4100512"/>
              <a:gd name="connsiteX5" fmla="*/ 288192 w 3371850"/>
              <a:gd name="connsiteY5" fmla="*/ 4100512 h 4100512"/>
              <a:gd name="connsiteX6" fmla="*/ 0 w 3371850"/>
              <a:gd name="connsiteY6" fmla="*/ 3812320 h 4100512"/>
              <a:gd name="connsiteX7" fmla="*/ 0 w 3371850"/>
              <a:gd name="connsiteY7" fmla="*/ 288192 h 4100512"/>
              <a:gd name="connsiteX8" fmla="*/ 288192 w 3371850"/>
              <a:gd name="connsiteY8" fmla="*/ 0 h 410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1850" h="4100512">
                <a:moveTo>
                  <a:pt x="288192" y="0"/>
                </a:moveTo>
                <a:lnTo>
                  <a:pt x="3083658" y="0"/>
                </a:lnTo>
                <a:cubicBezTo>
                  <a:pt x="3242822" y="0"/>
                  <a:pt x="3371850" y="129028"/>
                  <a:pt x="3371850" y="288192"/>
                </a:cubicBezTo>
                <a:lnTo>
                  <a:pt x="3371850" y="3812320"/>
                </a:lnTo>
                <a:cubicBezTo>
                  <a:pt x="3371850" y="3971484"/>
                  <a:pt x="3242822" y="4100512"/>
                  <a:pt x="3083658" y="4100512"/>
                </a:cubicBezTo>
                <a:lnTo>
                  <a:pt x="288192" y="4100512"/>
                </a:lnTo>
                <a:cubicBezTo>
                  <a:pt x="129028" y="4100512"/>
                  <a:pt x="0" y="3971484"/>
                  <a:pt x="0" y="3812320"/>
                </a:cubicBezTo>
                <a:lnTo>
                  <a:pt x="0" y="288192"/>
                </a:lnTo>
                <a:cubicBezTo>
                  <a:pt x="0" y="129028"/>
                  <a:pt x="129028" y="0"/>
                  <a:pt x="2881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42900" dist="38100" dir="8100000" sx="101000" sy="101000" algn="ctr" rotWithShape="0">
              <a:srgbClr val="000000">
                <a:alpha val="13000"/>
              </a:srgbClr>
            </a:outerShdw>
          </a:effectLst>
        </p:spPr>
        <p:txBody>
          <a:bodyPr wrap="square" lIns="288000" tIns="288000" rIns="288000" bIns="288000">
            <a:sp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r>
              <a:rPr lang="en-GB" dirty="0"/>
              <a:t>Nunc </a:t>
            </a:r>
            <a:r>
              <a:rPr lang="en-GB" dirty="0" err="1"/>
              <a:t>viverra</a:t>
            </a:r>
            <a:r>
              <a:rPr lang="en-GB" dirty="0"/>
              <a:t> </a:t>
            </a:r>
            <a:r>
              <a:rPr lang="en-GB" dirty="0" err="1"/>
              <a:t>imperdiet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est. </a:t>
            </a:r>
            <a:r>
              <a:rPr lang="en-GB" dirty="0" err="1"/>
              <a:t>Vivamus</a:t>
            </a:r>
            <a:r>
              <a:rPr lang="en-GB" dirty="0"/>
              <a:t>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B140F977-B9D8-9129-9A4D-F5EDA0AC212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3912" y="2142930"/>
            <a:ext cx="3131100" cy="3664520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4971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648000" bIns="288000">
            <a:spAutoFit/>
          </a:bodyPr>
          <a:lstStyle>
            <a:lvl1pPr marL="0" indent="0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r>
              <a:rPr lang="en-GB" dirty="0"/>
              <a:t>Nunc </a:t>
            </a:r>
            <a:r>
              <a:rPr lang="en-GB" dirty="0" err="1"/>
              <a:t>viverra</a:t>
            </a:r>
            <a:r>
              <a:rPr lang="en-GB" dirty="0"/>
              <a:t> </a:t>
            </a:r>
            <a:r>
              <a:rPr lang="en-GB" dirty="0" err="1"/>
              <a:t>imperdiet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est. </a:t>
            </a:r>
            <a:r>
              <a:rPr lang="en-GB" dirty="0" err="1"/>
              <a:t>Vivamus</a:t>
            </a:r>
            <a:r>
              <a:rPr lang="en-GB" dirty="0"/>
              <a:t>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4E6ED855-DB2C-3C38-3060-7F94427583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87017"/>
            <a:ext cx="8723875" cy="109191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43543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Image Header">
    <p:bg>
      <p:bgPr>
        <a:solidFill>
          <a:schemeClr val="bg1">
            <a:lumMod val="7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49">
            <a:extLst>
              <a:ext uri="{FF2B5EF4-FFF2-40B4-BE49-F238E27FC236}">
                <a16:creationId xmlns:a16="http://schemas.microsoft.com/office/drawing/2014/main" id="{1BD9B23E-B507-41AF-E054-729172988D76}"/>
              </a:ext>
            </a:extLst>
          </p:cNvPr>
          <p:cNvSpPr/>
          <p:nvPr userDrawn="1"/>
        </p:nvSpPr>
        <p:spPr>
          <a:xfrm>
            <a:off x="8255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D67097-644A-A2C1-A467-007A3AFDFC3D}"/>
              </a:ext>
            </a:extLst>
          </p:cNvPr>
          <p:cNvSpPr/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65DC321F-2633-3932-442E-9C0F0A01DE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99C7896E-A4E9-CE6A-5444-D1B47120F1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00759" y="2134337"/>
            <a:ext cx="2721705" cy="3081596"/>
          </a:xfrm>
          <a:custGeom>
            <a:avLst/>
            <a:gdLst>
              <a:gd name="connsiteX0" fmla="*/ 288192 w 3371850"/>
              <a:gd name="connsiteY0" fmla="*/ 0 h 4100512"/>
              <a:gd name="connsiteX1" fmla="*/ 3083658 w 3371850"/>
              <a:gd name="connsiteY1" fmla="*/ 0 h 4100512"/>
              <a:gd name="connsiteX2" fmla="*/ 3371850 w 3371850"/>
              <a:gd name="connsiteY2" fmla="*/ 288192 h 4100512"/>
              <a:gd name="connsiteX3" fmla="*/ 3371850 w 3371850"/>
              <a:gd name="connsiteY3" fmla="*/ 3812320 h 4100512"/>
              <a:gd name="connsiteX4" fmla="*/ 3083658 w 3371850"/>
              <a:gd name="connsiteY4" fmla="*/ 4100512 h 4100512"/>
              <a:gd name="connsiteX5" fmla="*/ 288192 w 3371850"/>
              <a:gd name="connsiteY5" fmla="*/ 4100512 h 4100512"/>
              <a:gd name="connsiteX6" fmla="*/ 0 w 3371850"/>
              <a:gd name="connsiteY6" fmla="*/ 3812320 h 4100512"/>
              <a:gd name="connsiteX7" fmla="*/ 0 w 3371850"/>
              <a:gd name="connsiteY7" fmla="*/ 288192 h 4100512"/>
              <a:gd name="connsiteX8" fmla="*/ 288192 w 3371850"/>
              <a:gd name="connsiteY8" fmla="*/ 0 h 410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1850" h="4100512">
                <a:moveTo>
                  <a:pt x="288192" y="0"/>
                </a:moveTo>
                <a:lnTo>
                  <a:pt x="3083658" y="0"/>
                </a:lnTo>
                <a:cubicBezTo>
                  <a:pt x="3242822" y="0"/>
                  <a:pt x="3371850" y="129028"/>
                  <a:pt x="3371850" y="288192"/>
                </a:cubicBezTo>
                <a:lnTo>
                  <a:pt x="3371850" y="3812320"/>
                </a:lnTo>
                <a:cubicBezTo>
                  <a:pt x="3371850" y="3971484"/>
                  <a:pt x="3242822" y="4100512"/>
                  <a:pt x="3083658" y="4100512"/>
                </a:cubicBezTo>
                <a:lnTo>
                  <a:pt x="288192" y="4100512"/>
                </a:lnTo>
                <a:cubicBezTo>
                  <a:pt x="129028" y="4100512"/>
                  <a:pt x="0" y="3971484"/>
                  <a:pt x="0" y="3812320"/>
                </a:cubicBezTo>
                <a:lnTo>
                  <a:pt x="0" y="288192"/>
                </a:lnTo>
                <a:cubicBezTo>
                  <a:pt x="0" y="129028"/>
                  <a:pt x="129028" y="0"/>
                  <a:pt x="2881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42900" dist="38100" dir="8100000" sx="101000" sy="101000" algn="ctr" rotWithShape="0">
              <a:srgbClr val="000000">
                <a:alpha val="13000"/>
              </a:srgbClr>
            </a:outerShdw>
          </a:effectLst>
        </p:spPr>
        <p:txBody>
          <a:bodyPr wrap="square" lIns="288000" tIns="288000" rIns="288000" bIns="288000" anchor="t" anchorCtr="0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3" name="Text Placeholder 60">
            <a:extLst>
              <a:ext uri="{FF2B5EF4-FFF2-40B4-BE49-F238E27FC236}">
                <a16:creationId xmlns:a16="http://schemas.microsoft.com/office/drawing/2014/main" id="{1EAAA419-B812-39F3-9005-00D9A53AFCB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03546" y="2142931"/>
            <a:ext cx="2789805" cy="3081596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503998" bIns="288000" anchor="t" anchorCtr="0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31B478-59A7-F6D9-8372-CCEE95ACB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62729" y="5599112"/>
            <a:ext cx="6866543" cy="87451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6" name="Text Placeholder 60">
            <a:extLst>
              <a:ext uri="{FF2B5EF4-FFF2-40B4-BE49-F238E27FC236}">
                <a16:creationId xmlns:a16="http://schemas.microsoft.com/office/drawing/2014/main" id="{6D874E8E-909E-938E-F6B8-FD3F7FEB145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96601" y="2142931"/>
            <a:ext cx="2789805" cy="3081596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503998" bIns="288000" anchor="t" anchorCtr="0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7" name="Text Placeholder 60">
            <a:extLst>
              <a:ext uri="{FF2B5EF4-FFF2-40B4-BE49-F238E27FC236}">
                <a16:creationId xmlns:a16="http://schemas.microsoft.com/office/drawing/2014/main" id="{07DCE9DD-FF19-9F69-1230-4AA538B194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6281" y="2142931"/>
            <a:ext cx="2789805" cy="3081596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503998" bIns="288000" anchor="t" anchorCtr="0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B36A359-A0F2-F8B7-E8C0-AC3E73295C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96958"/>
            <a:ext cx="8723875" cy="10819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49280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Column Image Header">
    <p:bg>
      <p:bgPr>
        <a:solidFill>
          <a:schemeClr val="bg1">
            <a:lumMod val="75000"/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49">
            <a:extLst>
              <a:ext uri="{FF2B5EF4-FFF2-40B4-BE49-F238E27FC236}">
                <a16:creationId xmlns:a16="http://schemas.microsoft.com/office/drawing/2014/main" id="{1BD9B23E-B507-41AF-E054-729172988D76}"/>
              </a:ext>
            </a:extLst>
          </p:cNvPr>
          <p:cNvSpPr/>
          <p:nvPr userDrawn="1"/>
        </p:nvSpPr>
        <p:spPr>
          <a:xfrm>
            <a:off x="8255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D67097-644A-A2C1-A467-007A3AFDFC3D}"/>
              </a:ext>
            </a:extLst>
          </p:cNvPr>
          <p:cNvSpPr/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65DC321F-2633-3932-442E-9C0F0A01DEA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31B478-59A7-F6D9-8372-CCEE95ACB3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8351" y="5854390"/>
            <a:ext cx="11360327" cy="692389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6" name="Text Placeholder 60">
            <a:extLst>
              <a:ext uri="{FF2B5EF4-FFF2-40B4-BE49-F238E27FC236}">
                <a16:creationId xmlns:a16="http://schemas.microsoft.com/office/drawing/2014/main" id="{6D874E8E-909E-938E-F6B8-FD3F7FEB145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33946" y="2134337"/>
            <a:ext cx="2789805" cy="3418970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503998" bIns="288000" anchor="t" anchorCtr="0">
            <a:noAutofit/>
          </a:bodyPr>
          <a:lstStyle>
            <a:lvl1pPr marL="136525" indent="-136525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</a:t>
            </a:r>
          </a:p>
          <a:p>
            <a:r>
              <a:rPr lang="en-GB" dirty="0"/>
              <a:t>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7" name="Text Placeholder 60">
            <a:extLst>
              <a:ext uri="{FF2B5EF4-FFF2-40B4-BE49-F238E27FC236}">
                <a16:creationId xmlns:a16="http://schemas.microsoft.com/office/drawing/2014/main" id="{07DCE9DD-FF19-9F69-1230-4AA538B194D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406661" y="2134337"/>
            <a:ext cx="2789805" cy="3418970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503998" bIns="288000" anchor="t" anchorCtr="0">
            <a:noAutofit/>
          </a:bodyPr>
          <a:lstStyle>
            <a:lvl1pPr marL="136525" indent="-136525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</a:t>
            </a:r>
          </a:p>
          <a:p>
            <a:r>
              <a:rPr lang="en-GB" dirty="0"/>
              <a:t>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F734EB8-BCFA-7FD9-E0EC-9C1B8451BD6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61232" y="2134336"/>
            <a:ext cx="2556588" cy="3441273"/>
          </a:xfrm>
          <a:custGeom>
            <a:avLst/>
            <a:gdLst>
              <a:gd name="connsiteX0" fmla="*/ 189724 w 2556588"/>
              <a:gd name="connsiteY0" fmla="*/ 0 h 3085322"/>
              <a:gd name="connsiteX1" fmla="*/ 2366864 w 2556588"/>
              <a:gd name="connsiteY1" fmla="*/ 0 h 3085322"/>
              <a:gd name="connsiteX2" fmla="*/ 2556588 w 2556588"/>
              <a:gd name="connsiteY2" fmla="*/ 189724 h 3085322"/>
              <a:gd name="connsiteX3" fmla="*/ 2556588 w 2556588"/>
              <a:gd name="connsiteY3" fmla="*/ 2895598 h 3085322"/>
              <a:gd name="connsiteX4" fmla="*/ 2366864 w 2556588"/>
              <a:gd name="connsiteY4" fmla="*/ 3085322 h 3085322"/>
              <a:gd name="connsiteX5" fmla="*/ 189724 w 2556588"/>
              <a:gd name="connsiteY5" fmla="*/ 3085322 h 3085322"/>
              <a:gd name="connsiteX6" fmla="*/ 0 w 2556588"/>
              <a:gd name="connsiteY6" fmla="*/ 2895598 h 3085322"/>
              <a:gd name="connsiteX7" fmla="*/ 0 w 2556588"/>
              <a:gd name="connsiteY7" fmla="*/ 189724 h 3085322"/>
              <a:gd name="connsiteX8" fmla="*/ 189724 w 2556588"/>
              <a:gd name="connsiteY8" fmla="*/ 0 h 3085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6588" h="3085322">
                <a:moveTo>
                  <a:pt x="189724" y="0"/>
                </a:moveTo>
                <a:lnTo>
                  <a:pt x="2366864" y="0"/>
                </a:lnTo>
                <a:cubicBezTo>
                  <a:pt x="2471646" y="0"/>
                  <a:pt x="2556588" y="84942"/>
                  <a:pt x="2556588" y="189724"/>
                </a:cubicBezTo>
                <a:lnTo>
                  <a:pt x="2556588" y="2895598"/>
                </a:lnTo>
                <a:cubicBezTo>
                  <a:pt x="2556588" y="3000380"/>
                  <a:pt x="2471646" y="3085322"/>
                  <a:pt x="2366864" y="3085322"/>
                </a:cubicBezTo>
                <a:lnTo>
                  <a:pt x="189724" y="3085322"/>
                </a:lnTo>
                <a:cubicBezTo>
                  <a:pt x="84942" y="3085322"/>
                  <a:pt x="0" y="3000380"/>
                  <a:pt x="0" y="2895598"/>
                </a:cubicBezTo>
                <a:lnTo>
                  <a:pt x="0" y="189724"/>
                </a:lnTo>
                <a:cubicBezTo>
                  <a:pt x="0" y="84942"/>
                  <a:pt x="84942" y="0"/>
                  <a:pt x="189724" y="0"/>
                </a:cubicBezTo>
                <a:close/>
              </a:path>
            </a:pathLst>
          </a:custGeom>
          <a:solidFill>
            <a:schemeClr val="tx1">
              <a:alpha val="4963"/>
            </a:schemeClr>
          </a:solidFill>
        </p:spPr>
        <p:txBody>
          <a:bodyPr wrap="square" lIns="288000" tIns="288000" rIns="288000" bIns="288000" anchor="t" anchorCtr="0">
            <a:noAutofit/>
          </a:bodyPr>
          <a:lstStyle>
            <a:lvl1pPr marL="136525" indent="-136525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600"/>
            </a:lvl1pPr>
            <a:lvl2pPr marL="312738" indent="0">
              <a:buNone/>
              <a:defRPr sz="1400"/>
            </a:lvl2pPr>
            <a:lvl3pPr marL="581025" indent="0">
              <a:buNone/>
              <a:defRPr sz="1400"/>
            </a:lvl3pPr>
            <a:lvl4pPr marL="1371600" indent="0">
              <a:buNone/>
              <a:defRPr sz="1400"/>
            </a:lvl4pPr>
            <a:lvl5pPr marL="11113" indent="0">
              <a:buFont typeface="Arial" panose="020B0604020202020204" pitchFamily="34" charset="0"/>
              <a:buNone/>
              <a:defRPr sz="1400"/>
            </a:lvl5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</a:t>
            </a:r>
          </a:p>
          <a:p>
            <a:pPr lvl="0"/>
            <a:r>
              <a:rPr lang="en-GB" dirty="0"/>
              <a:t>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1" name="Text Placeholder 60">
            <a:extLst>
              <a:ext uri="{FF2B5EF4-FFF2-40B4-BE49-F238E27FC236}">
                <a16:creationId xmlns:a16="http://schemas.microsoft.com/office/drawing/2014/main" id="{EB1876DC-01EE-C7B1-D9D5-A0A1DAC3922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9376" y="2134337"/>
            <a:ext cx="2789805" cy="3396668"/>
          </a:xfrm>
          <a:custGeom>
            <a:avLst/>
            <a:gdLst>
              <a:gd name="connsiteX0" fmla="*/ 261259 w 3692411"/>
              <a:gd name="connsiteY0" fmla="*/ 0 h 4545875"/>
              <a:gd name="connsiteX1" fmla="*/ 3108959 w 3692411"/>
              <a:gd name="connsiteY1" fmla="*/ 0 h 4545875"/>
              <a:gd name="connsiteX2" fmla="*/ 3370218 w 3692411"/>
              <a:gd name="connsiteY2" fmla="*/ 261259 h 4545875"/>
              <a:gd name="connsiteX3" fmla="*/ 3370217 w 3692411"/>
              <a:gd name="connsiteY3" fmla="*/ 1887615 h 4545875"/>
              <a:gd name="connsiteX4" fmla="*/ 3647773 w 3692411"/>
              <a:gd name="connsiteY4" fmla="*/ 2165172 h 4545875"/>
              <a:gd name="connsiteX5" fmla="*/ 3647773 w 3692411"/>
              <a:gd name="connsiteY5" fmla="*/ 2380702 h 4545875"/>
              <a:gd name="connsiteX6" fmla="*/ 3370217 w 3692411"/>
              <a:gd name="connsiteY6" fmla="*/ 2658258 h 4545875"/>
              <a:gd name="connsiteX7" fmla="*/ 3370217 w 3692411"/>
              <a:gd name="connsiteY7" fmla="*/ 4284616 h 4545875"/>
              <a:gd name="connsiteX8" fmla="*/ 3108958 w 3692411"/>
              <a:gd name="connsiteY8" fmla="*/ 4545875 h 4545875"/>
              <a:gd name="connsiteX9" fmla="*/ 261259 w 3692411"/>
              <a:gd name="connsiteY9" fmla="*/ 4545875 h 4545875"/>
              <a:gd name="connsiteX10" fmla="*/ 0 w 3692411"/>
              <a:gd name="connsiteY10" fmla="*/ 4284616 h 4545875"/>
              <a:gd name="connsiteX11" fmla="*/ 0 w 3692411"/>
              <a:gd name="connsiteY11" fmla="*/ 261259 h 4545875"/>
              <a:gd name="connsiteX12" fmla="*/ 261259 w 3692411"/>
              <a:gd name="connsiteY12" fmla="*/ 0 h 454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92411" h="4545875">
                <a:moveTo>
                  <a:pt x="261259" y="0"/>
                </a:moveTo>
                <a:lnTo>
                  <a:pt x="3108959" y="0"/>
                </a:lnTo>
                <a:cubicBezTo>
                  <a:pt x="3253247" y="0"/>
                  <a:pt x="3370217" y="116971"/>
                  <a:pt x="3370218" y="261259"/>
                </a:cubicBezTo>
                <a:lnTo>
                  <a:pt x="3370217" y="1887615"/>
                </a:lnTo>
                <a:lnTo>
                  <a:pt x="3647773" y="2165172"/>
                </a:lnTo>
                <a:cubicBezTo>
                  <a:pt x="3707291" y="2224689"/>
                  <a:pt x="3707291" y="2321185"/>
                  <a:pt x="3647773" y="2380702"/>
                </a:cubicBezTo>
                <a:lnTo>
                  <a:pt x="3370217" y="2658258"/>
                </a:lnTo>
                <a:lnTo>
                  <a:pt x="3370217" y="4284616"/>
                </a:lnTo>
                <a:cubicBezTo>
                  <a:pt x="3370217" y="4428905"/>
                  <a:pt x="3253247" y="4545875"/>
                  <a:pt x="3108958" y="4545875"/>
                </a:cubicBezTo>
                <a:lnTo>
                  <a:pt x="261259" y="4545875"/>
                </a:lnTo>
                <a:cubicBezTo>
                  <a:pt x="116970" y="4545875"/>
                  <a:pt x="0" y="4428905"/>
                  <a:pt x="0" y="4284616"/>
                </a:cubicBezTo>
                <a:lnTo>
                  <a:pt x="0" y="261259"/>
                </a:lnTo>
                <a:cubicBezTo>
                  <a:pt x="0" y="116970"/>
                  <a:pt x="116971" y="0"/>
                  <a:pt x="2612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44355" dist="38100" dir="8100000" sx="100801" sy="100801" algn="tr" rotWithShape="0">
              <a:prstClr val="black">
                <a:alpha val="13302"/>
              </a:prstClr>
            </a:outerShdw>
          </a:effectLst>
        </p:spPr>
        <p:txBody>
          <a:bodyPr wrap="square" lIns="288000" tIns="288000" rIns="503998" bIns="288000" anchor="t" anchorCtr="0">
            <a:noAutofit/>
          </a:bodyPr>
          <a:lstStyle>
            <a:lvl1pPr marL="136525" indent="-136525">
              <a:lnSpc>
                <a:spcPct val="100000"/>
              </a:lnSpc>
              <a:buFont typeface="Arial" panose="020B0604020202020204" pitchFamily="34" charset="0"/>
              <a:buChar char="•"/>
              <a:tabLst/>
              <a:defRPr sz="1600" b="0" i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</a:t>
            </a:r>
          </a:p>
          <a:p>
            <a:r>
              <a:rPr lang="en-GB" dirty="0"/>
              <a:t>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7C23EA2-3683-F6C6-B6F4-4700C8BA3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96957"/>
            <a:ext cx="8723875" cy="108197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2409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1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EC857-D5AB-A743-40EF-35FEE3FD1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1E8FF7-7845-5C7F-1A69-AFEB53D3C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5640C-C3BD-7909-8BA4-B9C3D526C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FF4827-B134-7284-26C9-CA073437C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D9EFB-0070-8DD7-4618-FFA27640E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6921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an Image">
    <p:bg>
      <p:bgPr>
        <a:solidFill>
          <a:schemeClr val="bg1">
            <a:lumMod val="75000"/>
            <a:alpha val="1482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49">
            <a:extLst>
              <a:ext uri="{FF2B5EF4-FFF2-40B4-BE49-F238E27FC236}">
                <a16:creationId xmlns:a16="http://schemas.microsoft.com/office/drawing/2014/main" id="{1BD9B23E-B507-41AF-E054-729172988D76}"/>
              </a:ext>
            </a:extLst>
          </p:cNvPr>
          <p:cNvSpPr/>
          <p:nvPr userDrawn="1"/>
        </p:nvSpPr>
        <p:spPr>
          <a:xfrm>
            <a:off x="8255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89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FD67097-644A-A2C1-A467-007A3AFDFC3D}"/>
              </a:ext>
            </a:extLst>
          </p:cNvPr>
          <p:cNvSpPr/>
          <p:nvPr userDrawn="1"/>
        </p:nvSpPr>
        <p:spPr>
          <a:xfrm>
            <a:off x="59241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Text Placeholder 114">
            <a:extLst>
              <a:ext uri="{FF2B5EF4-FFF2-40B4-BE49-F238E27FC236}">
                <a16:creationId xmlns:a16="http://schemas.microsoft.com/office/drawing/2014/main" id="{E4F607FA-08F8-F099-E53D-0F1204897C2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65657" y="2104625"/>
            <a:ext cx="2894187" cy="1612393"/>
          </a:xfrm>
          <a:custGeom>
            <a:avLst/>
            <a:gdLst>
              <a:gd name="connsiteX0" fmla="*/ 140053 w 2894187"/>
              <a:gd name="connsiteY0" fmla="*/ 0 h 1612393"/>
              <a:gd name="connsiteX1" fmla="*/ 2746562 w 2894187"/>
              <a:gd name="connsiteY1" fmla="*/ 0 h 1612393"/>
              <a:gd name="connsiteX2" fmla="*/ 2894187 w 2894187"/>
              <a:gd name="connsiteY2" fmla="*/ 147625 h 1612393"/>
              <a:gd name="connsiteX3" fmla="*/ 2894187 w 2894187"/>
              <a:gd name="connsiteY3" fmla="*/ 1469647 h 1612393"/>
              <a:gd name="connsiteX4" fmla="*/ 2804025 w 2894187"/>
              <a:gd name="connsiteY4" fmla="*/ 1605671 h 1612393"/>
              <a:gd name="connsiteX5" fmla="*/ 2770729 w 2894187"/>
              <a:gd name="connsiteY5" fmla="*/ 1612393 h 1612393"/>
              <a:gd name="connsiteX6" fmla="*/ 115887 w 2894187"/>
              <a:gd name="connsiteY6" fmla="*/ 1612393 h 1612393"/>
              <a:gd name="connsiteX7" fmla="*/ 82591 w 2894187"/>
              <a:gd name="connsiteY7" fmla="*/ 1605671 h 1612393"/>
              <a:gd name="connsiteX8" fmla="*/ 4029 w 2894187"/>
              <a:gd name="connsiteY8" fmla="*/ 1527110 h 1612393"/>
              <a:gd name="connsiteX9" fmla="*/ 0 w 2894187"/>
              <a:gd name="connsiteY9" fmla="*/ 1507153 h 1612393"/>
              <a:gd name="connsiteX10" fmla="*/ 0 w 2894187"/>
              <a:gd name="connsiteY10" fmla="*/ 110120 h 1612393"/>
              <a:gd name="connsiteX11" fmla="*/ 4029 w 2894187"/>
              <a:gd name="connsiteY11" fmla="*/ 90163 h 1612393"/>
              <a:gd name="connsiteX12" fmla="*/ 140053 w 2894187"/>
              <a:gd name="connsiteY12" fmla="*/ 0 h 1612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4187" h="1612393">
                <a:moveTo>
                  <a:pt x="140053" y="0"/>
                </a:moveTo>
                <a:lnTo>
                  <a:pt x="2746562" y="0"/>
                </a:lnTo>
                <a:cubicBezTo>
                  <a:pt x="2828093" y="0"/>
                  <a:pt x="2894187" y="66094"/>
                  <a:pt x="2894187" y="147625"/>
                </a:cubicBezTo>
                <a:lnTo>
                  <a:pt x="2894187" y="1469647"/>
                </a:lnTo>
                <a:cubicBezTo>
                  <a:pt x="2894187" y="1530795"/>
                  <a:pt x="2857009" y="1583260"/>
                  <a:pt x="2804025" y="1605671"/>
                </a:cubicBezTo>
                <a:lnTo>
                  <a:pt x="2770729" y="1612393"/>
                </a:lnTo>
                <a:lnTo>
                  <a:pt x="115887" y="1612393"/>
                </a:lnTo>
                <a:lnTo>
                  <a:pt x="82591" y="1605671"/>
                </a:lnTo>
                <a:cubicBezTo>
                  <a:pt x="47268" y="1590731"/>
                  <a:pt x="18970" y="1562433"/>
                  <a:pt x="4029" y="1527110"/>
                </a:cubicBezTo>
                <a:lnTo>
                  <a:pt x="0" y="1507153"/>
                </a:lnTo>
                <a:lnTo>
                  <a:pt x="0" y="110120"/>
                </a:lnTo>
                <a:lnTo>
                  <a:pt x="4029" y="90163"/>
                </a:lnTo>
                <a:cubicBezTo>
                  <a:pt x="26440" y="37178"/>
                  <a:pt x="78905" y="0"/>
                  <a:pt x="14005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216000" tIns="216000" rIns="216000" bIns="216000"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0"/>
            </a:lvl1pPr>
            <a:lvl2pPr marL="312738" indent="0" algn="l">
              <a:buNone/>
              <a:defRPr sz="1400"/>
            </a:lvl2pPr>
            <a:lvl3pPr marL="581025" indent="0" algn="l">
              <a:buNone/>
              <a:defRPr sz="1200"/>
            </a:lvl3pPr>
            <a:lvl4pPr marL="1371600" indent="0" algn="l">
              <a:buNone/>
              <a:defRPr sz="1400"/>
            </a:lvl4pPr>
            <a:lvl5pPr marL="11113" indent="0" algn="l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GB" dirty="0"/>
              <a:t>Add your text</a:t>
            </a:r>
          </a:p>
        </p:txBody>
      </p:sp>
      <p:sp>
        <p:nvSpPr>
          <p:cNvPr id="118" name="Picture Placeholder 116">
            <a:extLst>
              <a:ext uri="{FF2B5EF4-FFF2-40B4-BE49-F238E27FC236}">
                <a16:creationId xmlns:a16="http://schemas.microsoft.com/office/drawing/2014/main" id="{991B82CB-4212-15BF-56EA-6002E394CA5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78866" y="1841500"/>
            <a:ext cx="4621034" cy="45212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Add your image</a:t>
            </a:r>
          </a:p>
        </p:txBody>
      </p:sp>
      <p:sp>
        <p:nvSpPr>
          <p:cNvPr id="120" name="Title Placeholder 1">
            <a:extLst>
              <a:ext uri="{FF2B5EF4-FFF2-40B4-BE49-F238E27FC236}">
                <a16:creationId xmlns:a16="http://schemas.microsoft.com/office/drawing/2014/main" id="{40F54040-E697-6909-354D-54F03348E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8811" y="495300"/>
            <a:ext cx="8723875" cy="10836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Heading</a:t>
            </a:r>
          </a:p>
        </p:txBody>
      </p:sp>
      <p:sp>
        <p:nvSpPr>
          <p:cNvPr id="2" name="Text Placeholder 114">
            <a:extLst>
              <a:ext uri="{FF2B5EF4-FFF2-40B4-BE49-F238E27FC236}">
                <a16:creationId xmlns:a16="http://schemas.microsoft.com/office/drawing/2014/main" id="{30848AB0-9F30-69BB-D052-7E82523C5C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151784" y="2104625"/>
            <a:ext cx="2894187" cy="1612393"/>
          </a:xfrm>
          <a:custGeom>
            <a:avLst/>
            <a:gdLst>
              <a:gd name="connsiteX0" fmla="*/ 140053 w 2894187"/>
              <a:gd name="connsiteY0" fmla="*/ 0 h 1612393"/>
              <a:gd name="connsiteX1" fmla="*/ 2746562 w 2894187"/>
              <a:gd name="connsiteY1" fmla="*/ 0 h 1612393"/>
              <a:gd name="connsiteX2" fmla="*/ 2894187 w 2894187"/>
              <a:gd name="connsiteY2" fmla="*/ 147625 h 1612393"/>
              <a:gd name="connsiteX3" fmla="*/ 2894187 w 2894187"/>
              <a:gd name="connsiteY3" fmla="*/ 1469647 h 1612393"/>
              <a:gd name="connsiteX4" fmla="*/ 2804025 w 2894187"/>
              <a:gd name="connsiteY4" fmla="*/ 1605671 h 1612393"/>
              <a:gd name="connsiteX5" fmla="*/ 2770729 w 2894187"/>
              <a:gd name="connsiteY5" fmla="*/ 1612393 h 1612393"/>
              <a:gd name="connsiteX6" fmla="*/ 115887 w 2894187"/>
              <a:gd name="connsiteY6" fmla="*/ 1612393 h 1612393"/>
              <a:gd name="connsiteX7" fmla="*/ 82591 w 2894187"/>
              <a:gd name="connsiteY7" fmla="*/ 1605671 h 1612393"/>
              <a:gd name="connsiteX8" fmla="*/ 4029 w 2894187"/>
              <a:gd name="connsiteY8" fmla="*/ 1527110 h 1612393"/>
              <a:gd name="connsiteX9" fmla="*/ 0 w 2894187"/>
              <a:gd name="connsiteY9" fmla="*/ 1507153 h 1612393"/>
              <a:gd name="connsiteX10" fmla="*/ 0 w 2894187"/>
              <a:gd name="connsiteY10" fmla="*/ 110120 h 1612393"/>
              <a:gd name="connsiteX11" fmla="*/ 4029 w 2894187"/>
              <a:gd name="connsiteY11" fmla="*/ 90163 h 1612393"/>
              <a:gd name="connsiteX12" fmla="*/ 140053 w 2894187"/>
              <a:gd name="connsiteY12" fmla="*/ 0 h 1612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4187" h="1612393">
                <a:moveTo>
                  <a:pt x="140053" y="0"/>
                </a:moveTo>
                <a:lnTo>
                  <a:pt x="2746562" y="0"/>
                </a:lnTo>
                <a:cubicBezTo>
                  <a:pt x="2828093" y="0"/>
                  <a:pt x="2894187" y="66094"/>
                  <a:pt x="2894187" y="147625"/>
                </a:cubicBezTo>
                <a:lnTo>
                  <a:pt x="2894187" y="1469647"/>
                </a:lnTo>
                <a:cubicBezTo>
                  <a:pt x="2894187" y="1530795"/>
                  <a:pt x="2857009" y="1583260"/>
                  <a:pt x="2804025" y="1605671"/>
                </a:cubicBezTo>
                <a:lnTo>
                  <a:pt x="2770729" y="1612393"/>
                </a:lnTo>
                <a:lnTo>
                  <a:pt x="115887" y="1612393"/>
                </a:lnTo>
                <a:lnTo>
                  <a:pt x="82591" y="1605671"/>
                </a:lnTo>
                <a:cubicBezTo>
                  <a:pt x="47268" y="1590731"/>
                  <a:pt x="18970" y="1562433"/>
                  <a:pt x="4029" y="1527110"/>
                </a:cubicBezTo>
                <a:lnTo>
                  <a:pt x="0" y="1507153"/>
                </a:lnTo>
                <a:lnTo>
                  <a:pt x="0" y="110120"/>
                </a:lnTo>
                <a:lnTo>
                  <a:pt x="4029" y="90163"/>
                </a:lnTo>
                <a:cubicBezTo>
                  <a:pt x="26440" y="37178"/>
                  <a:pt x="78905" y="0"/>
                  <a:pt x="14005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216000" tIns="216000" rIns="216000" bIns="216000"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0"/>
            </a:lvl1pPr>
            <a:lvl2pPr marL="312738" indent="0" algn="l">
              <a:buNone/>
              <a:defRPr sz="1400"/>
            </a:lvl2pPr>
            <a:lvl3pPr marL="581025" indent="0" algn="l">
              <a:buNone/>
              <a:defRPr sz="1200"/>
            </a:lvl3pPr>
            <a:lvl4pPr marL="1371600" indent="0" algn="l">
              <a:buNone/>
              <a:defRPr sz="1400"/>
            </a:lvl4pPr>
            <a:lvl5pPr marL="11113" indent="0" algn="l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GB" dirty="0"/>
              <a:t>Add your text</a:t>
            </a:r>
          </a:p>
        </p:txBody>
      </p:sp>
      <p:sp>
        <p:nvSpPr>
          <p:cNvPr id="3" name="Text Placeholder 114">
            <a:extLst>
              <a:ext uri="{FF2B5EF4-FFF2-40B4-BE49-F238E27FC236}">
                <a16:creationId xmlns:a16="http://schemas.microsoft.com/office/drawing/2014/main" id="{C5909D85-68BC-515A-8B12-B9A85CBA9F0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65657" y="3902803"/>
            <a:ext cx="2894187" cy="1612393"/>
          </a:xfrm>
          <a:custGeom>
            <a:avLst/>
            <a:gdLst>
              <a:gd name="connsiteX0" fmla="*/ 140053 w 2894187"/>
              <a:gd name="connsiteY0" fmla="*/ 0 h 1612393"/>
              <a:gd name="connsiteX1" fmla="*/ 2746562 w 2894187"/>
              <a:gd name="connsiteY1" fmla="*/ 0 h 1612393"/>
              <a:gd name="connsiteX2" fmla="*/ 2894187 w 2894187"/>
              <a:gd name="connsiteY2" fmla="*/ 147625 h 1612393"/>
              <a:gd name="connsiteX3" fmla="*/ 2894187 w 2894187"/>
              <a:gd name="connsiteY3" fmla="*/ 1469647 h 1612393"/>
              <a:gd name="connsiteX4" fmla="*/ 2804025 w 2894187"/>
              <a:gd name="connsiteY4" fmla="*/ 1605671 h 1612393"/>
              <a:gd name="connsiteX5" fmla="*/ 2770729 w 2894187"/>
              <a:gd name="connsiteY5" fmla="*/ 1612393 h 1612393"/>
              <a:gd name="connsiteX6" fmla="*/ 115887 w 2894187"/>
              <a:gd name="connsiteY6" fmla="*/ 1612393 h 1612393"/>
              <a:gd name="connsiteX7" fmla="*/ 82591 w 2894187"/>
              <a:gd name="connsiteY7" fmla="*/ 1605671 h 1612393"/>
              <a:gd name="connsiteX8" fmla="*/ 4029 w 2894187"/>
              <a:gd name="connsiteY8" fmla="*/ 1527110 h 1612393"/>
              <a:gd name="connsiteX9" fmla="*/ 0 w 2894187"/>
              <a:gd name="connsiteY9" fmla="*/ 1507153 h 1612393"/>
              <a:gd name="connsiteX10" fmla="*/ 0 w 2894187"/>
              <a:gd name="connsiteY10" fmla="*/ 110120 h 1612393"/>
              <a:gd name="connsiteX11" fmla="*/ 4029 w 2894187"/>
              <a:gd name="connsiteY11" fmla="*/ 90163 h 1612393"/>
              <a:gd name="connsiteX12" fmla="*/ 140053 w 2894187"/>
              <a:gd name="connsiteY12" fmla="*/ 0 h 1612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4187" h="1612393">
                <a:moveTo>
                  <a:pt x="140053" y="0"/>
                </a:moveTo>
                <a:lnTo>
                  <a:pt x="2746562" y="0"/>
                </a:lnTo>
                <a:cubicBezTo>
                  <a:pt x="2828093" y="0"/>
                  <a:pt x="2894187" y="66094"/>
                  <a:pt x="2894187" y="147625"/>
                </a:cubicBezTo>
                <a:lnTo>
                  <a:pt x="2894187" y="1469647"/>
                </a:lnTo>
                <a:cubicBezTo>
                  <a:pt x="2894187" y="1530795"/>
                  <a:pt x="2857009" y="1583260"/>
                  <a:pt x="2804025" y="1605671"/>
                </a:cubicBezTo>
                <a:lnTo>
                  <a:pt x="2770729" y="1612393"/>
                </a:lnTo>
                <a:lnTo>
                  <a:pt x="115887" y="1612393"/>
                </a:lnTo>
                <a:lnTo>
                  <a:pt x="82591" y="1605671"/>
                </a:lnTo>
                <a:cubicBezTo>
                  <a:pt x="47268" y="1590731"/>
                  <a:pt x="18970" y="1562433"/>
                  <a:pt x="4029" y="1527110"/>
                </a:cubicBezTo>
                <a:lnTo>
                  <a:pt x="0" y="1507153"/>
                </a:lnTo>
                <a:lnTo>
                  <a:pt x="0" y="110120"/>
                </a:lnTo>
                <a:lnTo>
                  <a:pt x="4029" y="90163"/>
                </a:lnTo>
                <a:cubicBezTo>
                  <a:pt x="26440" y="37178"/>
                  <a:pt x="78905" y="0"/>
                  <a:pt x="14005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216000" tIns="216000" rIns="216000" bIns="216000"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0"/>
            </a:lvl1pPr>
            <a:lvl2pPr marL="312738" indent="0" algn="l">
              <a:buNone/>
              <a:defRPr sz="1400"/>
            </a:lvl2pPr>
            <a:lvl3pPr marL="581025" indent="0" algn="l">
              <a:buNone/>
              <a:defRPr sz="1200"/>
            </a:lvl3pPr>
            <a:lvl4pPr marL="1371600" indent="0" algn="l">
              <a:buNone/>
              <a:defRPr sz="1400"/>
            </a:lvl4pPr>
            <a:lvl5pPr marL="11113" indent="0" algn="l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GB" dirty="0"/>
              <a:t>Add your text</a:t>
            </a:r>
          </a:p>
        </p:txBody>
      </p:sp>
      <p:sp>
        <p:nvSpPr>
          <p:cNvPr id="4" name="Text Placeholder 114">
            <a:extLst>
              <a:ext uri="{FF2B5EF4-FFF2-40B4-BE49-F238E27FC236}">
                <a16:creationId xmlns:a16="http://schemas.microsoft.com/office/drawing/2014/main" id="{B3E3AD46-3AE1-2786-BC34-F20B709E750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51784" y="3902803"/>
            <a:ext cx="2894187" cy="1612393"/>
          </a:xfrm>
          <a:custGeom>
            <a:avLst/>
            <a:gdLst>
              <a:gd name="connsiteX0" fmla="*/ 140053 w 2894187"/>
              <a:gd name="connsiteY0" fmla="*/ 0 h 1612393"/>
              <a:gd name="connsiteX1" fmla="*/ 2746562 w 2894187"/>
              <a:gd name="connsiteY1" fmla="*/ 0 h 1612393"/>
              <a:gd name="connsiteX2" fmla="*/ 2894187 w 2894187"/>
              <a:gd name="connsiteY2" fmla="*/ 147625 h 1612393"/>
              <a:gd name="connsiteX3" fmla="*/ 2894187 w 2894187"/>
              <a:gd name="connsiteY3" fmla="*/ 1469647 h 1612393"/>
              <a:gd name="connsiteX4" fmla="*/ 2804025 w 2894187"/>
              <a:gd name="connsiteY4" fmla="*/ 1605671 h 1612393"/>
              <a:gd name="connsiteX5" fmla="*/ 2770729 w 2894187"/>
              <a:gd name="connsiteY5" fmla="*/ 1612393 h 1612393"/>
              <a:gd name="connsiteX6" fmla="*/ 115887 w 2894187"/>
              <a:gd name="connsiteY6" fmla="*/ 1612393 h 1612393"/>
              <a:gd name="connsiteX7" fmla="*/ 82591 w 2894187"/>
              <a:gd name="connsiteY7" fmla="*/ 1605671 h 1612393"/>
              <a:gd name="connsiteX8" fmla="*/ 4029 w 2894187"/>
              <a:gd name="connsiteY8" fmla="*/ 1527110 h 1612393"/>
              <a:gd name="connsiteX9" fmla="*/ 0 w 2894187"/>
              <a:gd name="connsiteY9" fmla="*/ 1507153 h 1612393"/>
              <a:gd name="connsiteX10" fmla="*/ 0 w 2894187"/>
              <a:gd name="connsiteY10" fmla="*/ 110120 h 1612393"/>
              <a:gd name="connsiteX11" fmla="*/ 4029 w 2894187"/>
              <a:gd name="connsiteY11" fmla="*/ 90163 h 1612393"/>
              <a:gd name="connsiteX12" fmla="*/ 140053 w 2894187"/>
              <a:gd name="connsiteY12" fmla="*/ 0 h 1612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94187" h="1612393">
                <a:moveTo>
                  <a:pt x="140053" y="0"/>
                </a:moveTo>
                <a:lnTo>
                  <a:pt x="2746562" y="0"/>
                </a:lnTo>
                <a:cubicBezTo>
                  <a:pt x="2828093" y="0"/>
                  <a:pt x="2894187" y="66094"/>
                  <a:pt x="2894187" y="147625"/>
                </a:cubicBezTo>
                <a:lnTo>
                  <a:pt x="2894187" y="1469647"/>
                </a:lnTo>
                <a:cubicBezTo>
                  <a:pt x="2894187" y="1530795"/>
                  <a:pt x="2857009" y="1583260"/>
                  <a:pt x="2804025" y="1605671"/>
                </a:cubicBezTo>
                <a:lnTo>
                  <a:pt x="2770729" y="1612393"/>
                </a:lnTo>
                <a:lnTo>
                  <a:pt x="115887" y="1612393"/>
                </a:lnTo>
                <a:lnTo>
                  <a:pt x="82591" y="1605671"/>
                </a:lnTo>
                <a:cubicBezTo>
                  <a:pt x="47268" y="1590731"/>
                  <a:pt x="18970" y="1562433"/>
                  <a:pt x="4029" y="1527110"/>
                </a:cubicBezTo>
                <a:lnTo>
                  <a:pt x="0" y="1507153"/>
                </a:lnTo>
                <a:lnTo>
                  <a:pt x="0" y="110120"/>
                </a:lnTo>
                <a:lnTo>
                  <a:pt x="4029" y="90163"/>
                </a:lnTo>
                <a:cubicBezTo>
                  <a:pt x="26440" y="37178"/>
                  <a:pt x="78905" y="0"/>
                  <a:pt x="140053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lIns="216000" tIns="216000" rIns="216000" bIns="216000">
            <a:noAutofit/>
          </a:bodyPr>
          <a:lstStyle>
            <a:lvl1pPr marL="0" indent="0" algn="l">
              <a:lnSpc>
                <a:spcPct val="100000"/>
              </a:lnSpc>
              <a:buNone/>
              <a:defRPr sz="1400" b="0"/>
            </a:lvl1pPr>
            <a:lvl2pPr marL="312738" indent="0" algn="l">
              <a:buNone/>
              <a:defRPr sz="1400"/>
            </a:lvl2pPr>
            <a:lvl3pPr marL="581025" indent="0" algn="l">
              <a:buNone/>
              <a:defRPr sz="1200"/>
            </a:lvl3pPr>
            <a:lvl4pPr marL="1371600" indent="0" algn="l">
              <a:buNone/>
              <a:defRPr sz="1400"/>
            </a:lvl4pPr>
            <a:lvl5pPr marL="11113" indent="0" algn="l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GB" dirty="0"/>
              <a:t>Add your text</a:t>
            </a:r>
          </a:p>
        </p:txBody>
      </p:sp>
      <p:sp>
        <p:nvSpPr>
          <p:cNvPr id="5" name="Picture Placeholder 53">
            <a:extLst>
              <a:ext uri="{FF2B5EF4-FFF2-40B4-BE49-F238E27FC236}">
                <a16:creationId xmlns:a16="http://schemas.microsoft.com/office/drawing/2014/main" id="{E37CFC03-A2F5-1664-A4FC-AB1EF2E35C7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76161" y="408072"/>
            <a:ext cx="1174424" cy="1170858"/>
          </a:xfrm>
          <a:custGeom>
            <a:avLst/>
            <a:gdLst>
              <a:gd name="connsiteX0" fmla="*/ 670956 w 1341912"/>
              <a:gd name="connsiteY0" fmla="*/ 0 h 1337838"/>
              <a:gd name="connsiteX1" fmla="*/ 1341912 w 1341912"/>
              <a:gd name="connsiteY1" fmla="*/ 670956 h 1337838"/>
              <a:gd name="connsiteX2" fmla="*/ 806177 w 1341912"/>
              <a:gd name="connsiteY2" fmla="*/ 1328281 h 1337838"/>
              <a:gd name="connsiteX3" fmla="*/ 711369 w 1341912"/>
              <a:gd name="connsiteY3" fmla="*/ 1337838 h 1337838"/>
              <a:gd name="connsiteX4" fmla="*/ 630543 w 1341912"/>
              <a:gd name="connsiteY4" fmla="*/ 1337838 h 1337838"/>
              <a:gd name="connsiteX5" fmla="*/ 535735 w 1341912"/>
              <a:gd name="connsiteY5" fmla="*/ 1328281 h 1337838"/>
              <a:gd name="connsiteX6" fmla="*/ 0 w 1341912"/>
              <a:gd name="connsiteY6" fmla="*/ 670956 h 1337838"/>
              <a:gd name="connsiteX7" fmla="*/ 670956 w 1341912"/>
              <a:gd name="connsiteY7" fmla="*/ 0 h 133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1912" h="1337838">
                <a:moveTo>
                  <a:pt x="670956" y="0"/>
                </a:moveTo>
                <a:cubicBezTo>
                  <a:pt x="1041515" y="0"/>
                  <a:pt x="1341912" y="300397"/>
                  <a:pt x="1341912" y="670956"/>
                </a:cubicBezTo>
                <a:cubicBezTo>
                  <a:pt x="1341912" y="995195"/>
                  <a:pt x="1111921" y="1265717"/>
                  <a:pt x="806177" y="1328281"/>
                </a:cubicBezTo>
                <a:lnTo>
                  <a:pt x="711369" y="1337838"/>
                </a:lnTo>
                <a:lnTo>
                  <a:pt x="630543" y="1337838"/>
                </a:lnTo>
                <a:lnTo>
                  <a:pt x="535735" y="1328281"/>
                </a:lnTo>
                <a:cubicBezTo>
                  <a:pt x="229992" y="1265717"/>
                  <a:pt x="0" y="995195"/>
                  <a:pt x="0" y="670956"/>
                </a:cubicBezTo>
                <a:cubicBezTo>
                  <a:pt x="0" y="300397"/>
                  <a:pt x="300397" y="0"/>
                  <a:pt x="6709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200" b="0" i="0"/>
            </a:lvl1pPr>
          </a:lstStyle>
          <a:p>
            <a:r>
              <a:rPr lang="en-GB" dirty="0"/>
              <a:t>Add an image</a:t>
            </a:r>
          </a:p>
        </p:txBody>
      </p:sp>
    </p:spTree>
    <p:extLst>
      <p:ext uri="{BB962C8B-B14F-4D97-AF65-F5344CB8AC3E}">
        <p14:creationId xmlns:p14="http://schemas.microsoft.com/office/powerpoint/2010/main" val="40746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E3A471B7-3EB1-4C11-4C5E-9A8499E381DE}"/>
              </a:ext>
            </a:extLst>
          </p:cNvPr>
          <p:cNvGrpSpPr>
            <a:grpSpLocks/>
          </p:cNvGrpSpPr>
          <p:nvPr userDrawn="1"/>
        </p:nvGrpSpPr>
        <p:grpSpPr>
          <a:xfrm>
            <a:off x="817770" y="231759"/>
            <a:ext cx="4653481" cy="4611445"/>
            <a:chOff x="424070" y="202451"/>
            <a:chExt cx="4653481" cy="4611445"/>
          </a:xfrm>
        </p:grpSpPr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70949D2-F8C7-F9D7-C91E-C32CA2E0033D}"/>
                </a:ext>
              </a:extLst>
            </p:cNvPr>
            <p:cNvSpPr>
              <a:spLocks/>
            </p:cNvSpPr>
            <p:nvPr/>
          </p:nvSpPr>
          <p:spPr>
            <a:xfrm>
              <a:off x="2080538" y="507242"/>
              <a:ext cx="985337" cy="1732021"/>
            </a:xfrm>
            <a:custGeom>
              <a:avLst/>
              <a:gdLst>
                <a:gd name="connsiteX0" fmla="*/ 1278716 w 1278716"/>
                <a:gd name="connsiteY0" fmla="*/ 562563 h 2215140"/>
                <a:gd name="connsiteX1" fmla="*/ 1205385 w 1278716"/>
                <a:gd name="connsiteY1" fmla="*/ 564157 h 2215140"/>
                <a:gd name="connsiteX2" fmla="*/ 1159792 w 1278716"/>
                <a:gd name="connsiteY2" fmla="*/ 561288 h 2215140"/>
                <a:gd name="connsiteX3" fmla="*/ 1107503 w 1278716"/>
                <a:gd name="connsiteY3" fmla="*/ 582331 h 2215140"/>
                <a:gd name="connsiteX4" fmla="*/ 1051389 w 1278716"/>
                <a:gd name="connsiteY4" fmla="*/ 625054 h 2215140"/>
                <a:gd name="connsiteX5" fmla="*/ 1035128 w 1278716"/>
                <a:gd name="connsiteY5" fmla="*/ 649923 h 2215140"/>
                <a:gd name="connsiteX6" fmla="*/ 1007390 w 1278716"/>
                <a:gd name="connsiteY6" fmla="*/ 712096 h 2215140"/>
                <a:gd name="connsiteX7" fmla="*/ 1000694 w 1278716"/>
                <a:gd name="connsiteY7" fmla="*/ 750674 h 2215140"/>
                <a:gd name="connsiteX8" fmla="*/ 1013448 w 1278716"/>
                <a:gd name="connsiteY8" fmla="*/ 772355 h 2215140"/>
                <a:gd name="connsiteX9" fmla="*/ 1007709 w 1278716"/>
                <a:gd name="connsiteY9" fmla="*/ 825600 h 2215140"/>
                <a:gd name="connsiteX10" fmla="*/ 955101 w 1278716"/>
                <a:gd name="connsiteY10" fmla="*/ 869918 h 2215140"/>
                <a:gd name="connsiteX11" fmla="*/ 881451 w 1278716"/>
                <a:gd name="connsiteY11" fmla="*/ 916467 h 2215140"/>
                <a:gd name="connsiteX12" fmla="*/ 798555 w 1278716"/>
                <a:gd name="connsiteY12" fmla="*/ 965567 h 2215140"/>
                <a:gd name="connsiteX13" fmla="*/ 772410 w 1278716"/>
                <a:gd name="connsiteY13" fmla="*/ 979596 h 2215140"/>
                <a:gd name="connsiteX14" fmla="*/ 732556 w 1278716"/>
                <a:gd name="connsiteY14" fmla="*/ 1018493 h 2215140"/>
                <a:gd name="connsiteX15" fmla="*/ 722354 w 1278716"/>
                <a:gd name="connsiteY15" fmla="*/ 1038899 h 2215140"/>
                <a:gd name="connsiteX16" fmla="*/ 695253 w 1278716"/>
                <a:gd name="connsiteY16" fmla="*/ 1062174 h 2215140"/>
                <a:gd name="connsiteX17" fmla="*/ 665920 w 1278716"/>
                <a:gd name="connsiteY17" fmla="*/ 1088318 h 2215140"/>
                <a:gd name="connsiteX18" fmla="*/ 644240 w 1278716"/>
                <a:gd name="connsiteY18" fmla="*/ 1110636 h 2215140"/>
                <a:gd name="connsiteX19" fmla="*/ 621921 w 1278716"/>
                <a:gd name="connsiteY19" fmla="*/ 1140606 h 2215140"/>
                <a:gd name="connsiteX20" fmla="*/ 618095 w 1278716"/>
                <a:gd name="connsiteY20" fmla="*/ 1176953 h 2215140"/>
                <a:gd name="connsiteX21" fmla="*/ 605342 w 1278716"/>
                <a:gd name="connsiteY21" fmla="*/ 1224778 h 2215140"/>
                <a:gd name="connsiteX22" fmla="*/ 591313 w 1278716"/>
                <a:gd name="connsiteY22" fmla="*/ 1248372 h 2215140"/>
                <a:gd name="connsiteX23" fmla="*/ 582705 w 1278716"/>
                <a:gd name="connsiteY23" fmla="*/ 1301298 h 2215140"/>
                <a:gd name="connsiteX24" fmla="*/ 593864 w 1278716"/>
                <a:gd name="connsiteY24" fmla="*/ 1396629 h 2215140"/>
                <a:gd name="connsiteX25" fmla="*/ 608530 w 1278716"/>
                <a:gd name="connsiteY25" fmla="*/ 1412252 h 2215140"/>
                <a:gd name="connsiteX26" fmla="*/ 622240 w 1278716"/>
                <a:gd name="connsiteY26" fmla="*/ 1413846 h 2215140"/>
                <a:gd name="connsiteX27" fmla="*/ 702267 w 1278716"/>
                <a:gd name="connsiteY27" fmla="*/ 1452743 h 2215140"/>
                <a:gd name="connsiteX28" fmla="*/ 750411 w 1278716"/>
                <a:gd name="connsiteY28" fmla="*/ 1505032 h 2215140"/>
                <a:gd name="connsiteX29" fmla="*/ 747222 w 1278716"/>
                <a:gd name="connsiteY29" fmla="*/ 1556045 h 2215140"/>
                <a:gd name="connsiteX30" fmla="*/ 713107 w 1278716"/>
                <a:gd name="connsiteY30" fmla="*/ 1589841 h 2215140"/>
                <a:gd name="connsiteX31" fmla="*/ 703224 w 1278716"/>
                <a:gd name="connsiteY31" fmla="*/ 1616304 h 2215140"/>
                <a:gd name="connsiteX32" fmla="*/ 691108 w 1278716"/>
                <a:gd name="connsiteY32" fmla="*/ 1647231 h 2215140"/>
                <a:gd name="connsiteX33" fmla="*/ 612675 w 1278716"/>
                <a:gd name="connsiteY33" fmla="*/ 1700157 h 2215140"/>
                <a:gd name="connsiteX34" fmla="*/ 552097 w 1278716"/>
                <a:gd name="connsiteY34" fmla="*/ 1768706 h 2215140"/>
                <a:gd name="connsiteX35" fmla="*/ 545402 w 1278716"/>
                <a:gd name="connsiteY35" fmla="*/ 1862443 h 2215140"/>
                <a:gd name="connsiteX36" fmla="*/ 533286 w 1278716"/>
                <a:gd name="connsiteY36" fmla="*/ 1916007 h 2215140"/>
                <a:gd name="connsiteX37" fmla="*/ 518938 w 1278716"/>
                <a:gd name="connsiteY37" fmla="*/ 1968933 h 2215140"/>
                <a:gd name="connsiteX38" fmla="*/ 521489 w 1278716"/>
                <a:gd name="connsiteY38" fmla="*/ 1985831 h 2215140"/>
                <a:gd name="connsiteX39" fmla="*/ 536474 w 1278716"/>
                <a:gd name="connsiteY39" fmla="*/ 1979136 h 2215140"/>
                <a:gd name="connsiteX40" fmla="*/ 562937 w 1278716"/>
                <a:gd name="connsiteY40" fmla="*/ 1953629 h 2215140"/>
                <a:gd name="connsiteX41" fmla="*/ 577285 w 1278716"/>
                <a:gd name="connsiteY41" fmla="*/ 1949803 h 2215140"/>
                <a:gd name="connsiteX42" fmla="*/ 577604 w 1278716"/>
                <a:gd name="connsiteY42" fmla="*/ 1962556 h 2215140"/>
                <a:gd name="connsiteX43" fmla="*/ 533286 w 1278716"/>
                <a:gd name="connsiteY43" fmla="*/ 2057887 h 2215140"/>
                <a:gd name="connsiteX44" fmla="*/ 505866 w 1278716"/>
                <a:gd name="connsiteY44" fmla="*/ 2059163 h 2215140"/>
                <a:gd name="connsiteX45" fmla="*/ 501403 w 1278716"/>
                <a:gd name="connsiteY45" fmla="*/ 2053742 h 2215140"/>
                <a:gd name="connsiteX46" fmla="*/ 486736 w 1278716"/>
                <a:gd name="connsiteY46" fmla="*/ 2044815 h 2215140"/>
                <a:gd name="connsiteX47" fmla="*/ 480041 w 1278716"/>
                <a:gd name="connsiteY47" fmla="*/ 2058525 h 2215140"/>
                <a:gd name="connsiteX48" fmla="*/ 472389 w 1278716"/>
                <a:gd name="connsiteY48" fmla="*/ 2082437 h 2215140"/>
                <a:gd name="connsiteX49" fmla="*/ 423926 w 1278716"/>
                <a:gd name="connsiteY49" fmla="*/ 2103799 h 2215140"/>
                <a:gd name="connsiteX50" fmla="*/ 370044 w 1278716"/>
                <a:gd name="connsiteY50" fmla="*/ 2094872 h 2215140"/>
                <a:gd name="connsiteX51" fmla="*/ 334972 w 1278716"/>
                <a:gd name="connsiteY51" fmla="*/ 2112089 h 2215140"/>
                <a:gd name="connsiteX52" fmla="*/ 320625 w 1278716"/>
                <a:gd name="connsiteY52" fmla="*/ 2122610 h 2215140"/>
                <a:gd name="connsiteX53" fmla="*/ 305002 w 1278716"/>
                <a:gd name="connsiteY53" fmla="*/ 2147479 h 2215140"/>
                <a:gd name="connsiteX54" fmla="*/ 305002 w 1278716"/>
                <a:gd name="connsiteY54" fmla="*/ 2172667 h 2215140"/>
                <a:gd name="connsiteX55" fmla="*/ 279176 w 1278716"/>
                <a:gd name="connsiteY55" fmla="*/ 2202637 h 2215140"/>
                <a:gd name="connsiteX56" fmla="*/ 206801 w 1278716"/>
                <a:gd name="connsiteY56" fmla="*/ 2214434 h 2215140"/>
                <a:gd name="connsiteX57" fmla="*/ 181932 w 1278716"/>
                <a:gd name="connsiteY57" fmla="*/ 2192435 h 2215140"/>
                <a:gd name="connsiteX58" fmla="*/ 182889 w 1278716"/>
                <a:gd name="connsiteY58" fmla="*/ 2135045 h 2215140"/>
                <a:gd name="connsiteX59" fmla="*/ 165672 w 1278716"/>
                <a:gd name="connsiteY59" fmla="*/ 2101567 h 2215140"/>
                <a:gd name="connsiteX60" fmla="*/ 155150 w 1278716"/>
                <a:gd name="connsiteY60" fmla="*/ 2073191 h 2215140"/>
                <a:gd name="connsiteX61" fmla="*/ 131876 w 1278716"/>
                <a:gd name="connsiteY61" fmla="*/ 1993164 h 2215140"/>
                <a:gd name="connsiteX62" fmla="*/ 105094 w 1278716"/>
                <a:gd name="connsiteY62" fmla="*/ 1948528 h 2215140"/>
                <a:gd name="connsiteX63" fmla="*/ 81500 w 1278716"/>
                <a:gd name="connsiteY63" fmla="*/ 1901659 h 2215140"/>
                <a:gd name="connsiteX64" fmla="*/ 66834 w 1278716"/>
                <a:gd name="connsiteY64" fmla="*/ 1856704 h 2215140"/>
                <a:gd name="connsiteX65" fmla="*/ 35588 w 1278716"/>
                <a:gd name="connsiteY65" fmla="*/ 1785923 h 2215140"/>
                <a:gd name="connsiteX66" fmla="*/ 836 w 1278716"/>
                <a:gd name="connsiteY66" fmla="*/ 1683578 h 2215140"/>
                <a:gd name="connsiteX67" fmla="*/ 27936 w 1278716"/>
                <a:gd name="connsiteY67" fmla="*/ 1685491 h 2215140"/>
                <a:gd name="connsiteX68" fmla="*/ 50255 w 1278716"/>
                <a:gd name="connsiteY68" fmla="*/ 1673694 h 2215140"/>
                <a:gd name="connsiteX69" fmla="*/ 53443 w 1278716"/>
                <a:gd name="connsiteY69" fmla="*/ 1658071 h 2215140"/>
                <a:gd name="connsiteX70" fmla="*/ 62052 w 1278716"/>
                <a:gd name="connsiteY70" fmla="*/ 1594624 h 2215140"/>
                <a:gd name="connsiteX71" fmla="*/ 71935 w 1278716"/>
                <a:gd name="connsiteY71" fmla="*/ 1540741 h 2215140"/>
                <a:gd name="connsiteX72" fmla="*/ 85326 w 1278716"/>
                <a:gd name="connsiteY72" fmla="*/ 1525118 h 2215140"/>
                <a:gd name="connsiteX73" fmla="*/ 119441 w 1278716"/>
                <a:gd name="connsiteY73" fmla="*/ 1521611 h 2215140"/>
                <a:gd name="connsiteX74" fmla="*/ 141122 w 1278716"/>
                <a:gd name="connsiteY74" fmla="*/ 1508220 h 2215140"/>
                <a:gd name="connsiteX75" fmla="*/ 128050 w 1278716"/>
                <a:gd name="connsiteY75" fmla="*/ 1408425 h 2215140"/>
                <a:gd name="connsiteX76" fmla="*/ 139847 w 1278716"/>
                <a:gd name="connsiteY76" fmla="*/ 1364746 h 2215140"/>
                <a:gd name="connsiteX77" fmla="*/ 158339 w 1278716"/>
                <a:gd name="connsiteY77" fmla="*/ 1292052 h 2215140"/>
                <a:gd name="connsiteX78" fmla="*/ 124224 w 1278716"/>
                <a:gd name="connsiteY78" fmla="*/ 1269096 h 2215140"/>
                <a:gd name="connsiteX79" fmla="*/ 100630 w 1278716"/>
                <a:gd name="connsiteY79" fmla="*/ 1225735 h 2215140"/>
                <a:gd name="connsiteX80" fmla="*/ 107963 w 1278716"/>
                <a:gd name="connsiteY80" fmla="*/ 1201503 h 2215140"/>
                <a:gd name="connsiteX81" fmla="*/ 107326 w 1278716"/>
                <a:gd name="connsiteY81" fmla="*/ 1143795 h 2215140"/>
                <a:gd name="connsiteX82" fmla="*/ 104775 w 1278716"/>
                <a:gd name="connsiteY82" fmla="*/ 1066318 h 2215140"/>
                <a:gd name="connsiteX83" fmla="*/ 104137 w 1278716"/>
                <a:gd name="connsiteY83" fmla="*/ 1033160 h 2215140"/>
                <a:gd name="connsiteX84" fmla="*/ 96485 w 1278716"/>
                <a:gd name="connsiteY84" fmla="*/ 990755 h 2215140"/>
                <a:gd name="connsiteX85" fmla="*/ 174918 w 1278716"/>
                <a:gd name="connsiteY85" fmla="*/ 880758 h 2215140"/>
                <a:gd name="connsiteX86" fmla="*/ 238047 w 1278716"/>
                <a:gd name="connsiteY86" fmla="*/ 875019 h 2215140"/>
                <a:gd name="connsiteX87" fmla="*/ 242511 w 1278716"/>
                <a:gd name="connsiteY87" fmla="*/ 876613 h 2215140"/>
                <a:gd name="connsiteX88" fmla="*/ 292886 w 1278716"/>
                <a:gd name="connsiteY88" fmla="*/ 848556 h 2215140"/>
                <a:gd name="connsiteX89" fmla="*/ 271843 w 1278716"/>
                <a:gd name="connsiteY89" fmla="*/ 799137 h 2215140"/>
                <a:gd name="connsiteX90" fmla="*/ 258134 w 1278716"/>
                <a:gd name="connsiteY90" fmla="*/ 758964 h 2215140"/>
                <a:gd name="connsiteX91" fmla="*/ 283321 w 1278716"/>
                <a:gd name="connsiteY91" fmla="*/ 723573 h 2215140"/>
                <a:gd name="connsiteX92" fmla="*/ 330508 w 1278716"/>
                <a:gd name="connsiteY92" fmla="*/ 592852 h 2215140"/>
                <a:gd name="connsiteX93" fmla="*/ 329871 w 1278716"/>
                <a:gd name="connsiteY93" fmla="*/ 558418 h 2215140"/>
                <a:gd name="connsiteX94" fmla="*/ 368768 w 1278716"/>
                <a:gd name="connsiteY94" fmla="*/ 519202 h 2215140"/>
                <a:gd name="connsiteX95" fmla="*/ 404478 w 1278716"/>
                <a:gd name="connsiteY95" fmla="*/ 512825 h 2215140"/>
                <a:gd name="connsiteX96" fmla="*/ 427752 w 1278716"/>
                <a:gd name="connsiteY96" fmla="*/ 471058 h 2215140"/>
                <a:gd name="connsiteX97" fmla="*/ 432535 w 1278716"/>
                <a:gd name="connsiteY97" fmla="*/ 451609 h 2215140"/>
                <a:gd name="connsiteX98" fmla="*/ 463462 w 1278716"/>
                <a:gd name="connsiteY98" fmla="*/ 400596 h 2215140"/>
                <a:gd name="connsiteX99" fmla="*/ 502997 w 1278716"/>
                <a:gd name="connsiteY99" fmla="*/ 356597 h 2215140"/>
                <a:gd name="connsiteX100" fmla="*/ 514156 w 1278716"/>
                <a:gd name="connsiteY100" fmla="*/ 324395 h 2215140"/>
                <a:gd name="connsiteX101" fmla="*/ 522127 w 1278716"/>
                <a:gd name="connsiteY101" fmla="*/ 283266 h 2215140"/>
                <a:gd name="connsiteX102" fmla="*/ 541257 w 1278716"/>
                <a:gd name="connsiteY102" fmla="*/ 237992 h 2215140"/>
                <a:gd name="connsiteX103" fmla="*/ 552097 w 1278716"/>
                <a:gd name="connsiteY103" fmla="*/ 215673 h 2215140"/>
                <a:gd name="connsiteX104" fmla="*/ 601197 w 1278716"/>
                <a:gd name="connsiteY104" fmla="*/ 187616 h 2215140"/>
                <a:gd name="connsiteX105" fmla="*/ 658268 w 1278716"/>
                <a:gd name="connsiteY105" fmla="*/ 183152 h 2215140"/>
                <a:gd name="connsiteX106" fmla="*/ 694615 w 1278716"/>
                <a:gd name="connsiteY106" fmla="*/ 136603 h 2215140"/>
                <a:gd name="connsiteX107" fmla="*/ 692702 w 1278716"/>
                <a:gd name="connsiteY107" fmla="*/ 97705 h 2215140"/>
                <a:gd name="connsiteX108" fmla="*/ 712151 w 1278716"/>
                <a:gd name="connsiteY108" fmla="*/ 81764 h 2215140"/>
                <a:gd name="connsiteX109" fmla="*/ 725542 w 1278716"/>
                <a:gd name="connsiteY109" fmla="*/ 84952 h 2215140"/>
                <a:gd name="connsiteX110" fmla="*/ 766034 w 1278716"/>
                <a:gd name="connsiteY110" fmla="*/ 91010 h 2215140"/>
                <a:gd name="connsiteX111" fmla="*/ 839365 w 1278716"/>
                <a:gd name="connsiteY111" fmla="*/ 109821 h 2215140"/>
                <a:gd name="connsiteX112" fmla="*/ 895798 w 1278716"/>
                <a:gd name="connsiteY112" fmla="*/ 80170 h 2215140"/>
                <a:gd name="connsiteX113" fmla="*/ 910465 w 1278716"/>
                <a:gd name="connsiteY113" fmla="*/ 18316 h 2215140"/>
                <a:gd name="connsiteX114" fmla="*/ 950000 w 1278716"/>
                <a:gd name="connsiteY114" fmla="*/ 3650 h 2215140"/>
                <a:gd name="connsiteX115" fmla="*/ 967536 w 1278716"/>
                <a:gd name="connsiteY115" fmla="*/ 8432 h 2215140"/>
                <a:gd name="connsiteX116" fmla="*/ 1008346 w 1278716"/>
                <a:gd name="connsiteY116" fmla="*/ 45098 h 2215140"/>
                <a:gd name="connsiteX117" fmla="*/ 1096663 w 1278716"/>
                <a:gd name="connsiteY117" fmla="*/ 101212 h 2215140"/>
                <a:gd name="connsiteX118" fmla="*/ 1192950 w 1278716"/>
                <a:gd name="connsiteY118" fmla="*/ 143936 h 2215140"/>
                <a:gd name="connsiteX119" fmla="*/ 1220370 w 1278716"/>
                <a:gd name="connsiteY119" fmla="*/ 199732 h 2215140"/>
                <a:gd name="connsiteX120" fmla="*/ 1216544 w 1278716"/>
                <a:gd name="connsiteY120" fmla="*/ 247557 h 2215140"/>
                <a:gd name="connsiteX121" fmla="*/ 1227703 w 1278716"/>
                <a:gd name="connsiteY121" fmla="*/ 278802 h 2215140"/>
                <a:gd name="connsiteX122" fmla="*/ 1239819 w 1278716"/>
                <a:gd name="connsiteY122" fmla="*/ 312280 h 2215140"/>
                <a:gd name="connsiteX123" fmla="*/ 1239819 w 1278716"/>
                <a:gd name="connsiteY123" fmla="*/ 339699 h 2215140"/>
                <a:gd name="connsiteX124" fmla="*/ 1255441 w 1278716"/>
                <a:gd name="connsiteY124" fmla="*/ 373177 h 2215140"/>
                <a:gd name="connsiteX125" fmla="*/ 1248746 w 1278716"/>
                <a:gd name="connsiteY125" fmla="*/ 458305 h 2215140"/>
                <a:gd name="connsiteX126" fmla="*/ 1242369 w 1278716"/>
                <a:gd name="connsiteY126" fmla="*/ 476478 h 2215140"/>
                <a:gd name="connsiteX127" fmla="*/ 1259905 w 1278716"/>
                <a:gd name="connsiteY127" fmla="*/ 503260 h 2215140"/>
                <a:gd name="connsiteX128" fmla="*/ 1278716 w 1278716"/>
                <a:gd name="connsiteY128" fmla="*/ 562563 h 221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1278716" h="2215140">
                  <a:moveTo>
                    <a:pt x="1278716" y="562563"/>
                  </a:moveTo>
                  <a:cubicBezTo>
                    <a:pt x="1254166" y="560012"/>
                    <a:pt x="1229935" y="559375"/>
                    <a:pt x="1205385" y="564157"/>
                  </a:cubicBezTo>
                  <a:cubicBezTo>
                    <a:pt x="1190081" y="567027"/>
                    <a:pt x="1174777" y="562882"/>
                    <a:pt x="1159792" y="561288"/>
                  </a:cubicBezTo>
                  <a:cubicBezTo>
                    <a:pt x="1138111" y="558737"/>
                    <a:pt x="1121213" y="565114"/>
                    <a:pt x="1107503" y="582331"/>
                  </a:cubicBezTo>
                  <a:cubicBezTo>
                    <a:pt x="1092518" y="601142"/>
                    <a:pt x="1074026" y="616127"/>
                    <a:pt x="1051389" y="625054"/>
                  </a:cubicBezTo>
                  <a:cubicBezTo>
                    <a:pt x="1039911" y="629518"/>
                    <a:pt x="1034491" y="637807"/>
                    <a:pt x="1035128" y="649923"/>
                  </a:cubicBezTo>
                  <a:cubicBezTo>
                    <a:pt x="1036722" y="675749"/>
                    <a:pt x="1027476" y="695516"/>
                    <a:pt x="1007390" y="712096"/>
                  </a:cubicBezTo>
                  <a:cubicBezTo>
                    <a:pt x="992405" y="724530"/>
                    <a:pt x="992086" y="733138"/>
                    <a:pt x="1000694" y="750674"/>
                  </a:cubicBezTo>
                  <a:cubicBezTo>
                    <a:pt x="1004520" y="758326"/>
                    <a:pt x="1009303" y="765022"/>
                    <a:pt x="1013448" y="772355"/>
                  </a:cubicBezTo>
                  <a:cubicBezTo>
                    <a:pt x="1026839" y="794992"/>
                    <a:pt x="1025563" y="806151"/>
                    <a:pt x="1007709" y="825600"/>
                  </a:cubicBezTo>
                  <a:cubicBezTo>
                    <a:pt x="992086" y="842498"/>
                    <a:pt x="973593" y="856208"/>
                    <a:pt x="955101" y="869918"/>
                  </a:cubicBezTo>
                  <a:cubicBezTo>
                    <a:pt x="931508" y="887135"/>
                    <a:pt x="907276" y="903076"/>
                    <a:pt x="881451" y="916467"/>
                  </a:cubicBezTo>
                  <a:cubicBezTo>
                    <a:pt x="852756" y="931133"/>
                    <a:pt x="824699" y="946437"/>
                    <a:pt x="798555" y="965567"/>
                  </a:cubicBezTo>
                  <a:cubicBezTo>
                    <a:pt x="790584" y="971306"/>
                    <a:pt x="781656" y="976089"/>
                    <a:pt x="772410" y="979596"/>
                  </a:cubicBezTo>
                  <a:cubicBezTo>
                    <a:pt x="753280" y="986929"/>
                    <a:pt x="740527" y="1000320"/>
                    <a:pt x="732556" y="1018493"/>
                  </a:cubicBezTo>
                  <a:cubicBezTo>
                    <a:pt x="729368" y="1025508"/>
                    <a:pt x="725861" y="1032203"/>
                    <a:pt x="722354" y="1038899"/>
                  </a:cubicBezTo>
                  <a:cubicBezTo>
                    <a:pt x="716296" y="1050058"/>
                    <a:pt x="708006" y="1058985"/>
                    <a:pt x="695253" y="1062174"/>
                  </a:cubicBezTo>
                  <a:cubicBezTo>
                    <a:pt x="680587" y="1065681"/>
                    <a:pt x="671022" y="1074289"/>
                    <a:pt x="665920" y="1088318"/>
                  </a:cubicBezTo>
                  <a:cubicBezTo>
                    <a:pt x="662094" y="1099158"/>
                    <a:pt x="654761" y="1106172"/>
                    <a:pt x="644240" y="1110636"/>
                  </a:cubicBezTo>
                  <a:cubicBezTo>
                    <a:pt x="631168" y="1116056"/>
                    <a:pt x="624153" y="1126896"/>
                    <a:pt x="621921" y="1140606"/>
                  </a:cubicBezTo>
                  <a:cubicBezTo>
                    <a:pt x="619689" y="1152722"/>
                    <a:pt x="616820" y="1164838"/>
                    <a:pt x="618095" y="1176953"/>
                  </a:cubicBezTo>
                  <a:cubicBezTo>
                    <a:pt x="619689" y="1194489"/>
                    <a:pt x="614588" y="1210112"/>
                    <a:pt x="605342" y="1224778"/>
                  </a:cubicBezTo>
                  <a:cubicBezTo>
                    <a:pt x="600559" y="1232430"/>
                    <a:pt x="595777" y="1240401"/>
                    <a:pt x="591313" y="1248372"/>
                  </a:cubicBezTo>
                  <a:cubicBezTo>
                    <a:pt x="581748" y="1264951"/>
                    <a:pt x="578879" y="1281849"/>
                    <a:pt x="582705" y="1301298"/>
                  </a:cubicBezTo>
                  <a:cubicBezTo>
                    <a:pt x="588763" y="1332862"/>
                    <a:pt x="595139" y="1364427"/>
                    <a:pt x="593864" y="1396629"/>
                  </a:cubicBezTo>
                  <a:cubicBezTo>
                    <a:pt x="593545" y="1407469"/>
                    <a:pt x="598009" y="1411933"/>
                    <a:pt x="608530" y="1412252"/>
                  </a:cubicBezTo>
                  <a:cubicBezTo>
                    <a:pt x="612994" y="1412252"/>
                    <a:pt x="617777" y="1414165"/>
                    <a:pt x="622240" y="1413846"/>
                  </a:cubicBezTo>
                  <a:cubicBezTo>
                    <a:pt x="656036" y="1412252"/>
                    <a:pt x="679949" y="1430744"/>
                    <a:pt x="702267" y="1452743"/>
                  </a:cubicBezTo>
                  <a:cubicBezTo>
                    <a:pt x="719165" y="1469323"/>
                    <a:pt x="736382" y="1485902"/>
                    <a:pt x="750411" y="1505032"/>
                  </a:cubicBezTo>
                  <a:cubicBezTo>
                    <a:pt x="767628" y="1528625"/>
                    <a:pt x="767309" y="1535640"/>
                    <a:pt x="747222" y="1556045"/>
                  </a:cubicBezTo>
                  <a:cubicBezTo>
                    <a:pt x="736063" y="1567523"/>
                    <a:pt x="723948" y="1578363"/>
                    <a:pt x="713107" y="1589841"/>
                  </a:cubicBezTo>
                  <a:cubicBezTo>
                    <a:pt x="706093" y="1597174"/>
                    <a:pt x="700673" y="1604826"/>
                    <a:pt x="703224" y="1616304"/>
                  </a:cubicBezTo>
                  <a:cubicBezTo>
                    <a:pt x="705774" y="1628739"/>
                    <a:pt x="698122" y="1638623"/>
                    <a:pt x="691108" y="1647231"/>
                  </a:cubicBezTo>
                  <a:cubicBezTo>
                    <a:pt x="670065" y="1672419"/>
                    <a:pt x="644877" y="1692505"/>
                    <a:pt x="612675" y="1700157"/>
                  </a:cubicBezTo>
                  <a:cubicBezTo>
                    <a:pt x="575372" y="1708766"/>
                    <a:pt x="557517" y="1732040"/>
                    <a:pt x="552097" y="1768706"/>
                  </a:cubicBezTo>
                  <a:cubicBezTo>
                    <a:pt x="547633" y="1799952"/>
                    <a:pt x="550184" y="1831197"/>
                    <a:pt x="545402" y="1862443"/>
                  </a:cubicBezTo>
                  <a:cubicBezTo>
                    <a:pt x="542532" y="1880616"/>
                    <a:pt x="539981" y="1898790"/>
                    <a:pt x="533286" y="1916007"/>
                  </a:cubicBezTo>
                  <a:cubicBezTo>
                    <a:pt x="526590" y="1933224"/>
                    <a:pt x="522127" y="1951078"/>
                    <a:pt x="518938" y="1968933"/>
                  </a:cubicBezTo>
                  <a:cubicBezTo>
                    <a:pt x="517982" y="1974991"/>
                    <a:pt x="515431" y="1982005"/>
                    <a:pt x="521489" y="1985831"/>
                  </a:cubicBezTo>
                  <a:cubicBezTo>
                    <a:pt x="528503" y="1990295"/>
                    <a:pt x="532329" y="1982962"/>
                    <a:pt x="536474" y="1979136"/>
                  </a:cubicBezTo>
                  <a:cubicBezTo>
                    <a:pt x="545402" y="1970846"/>
                    <a:pt x="553691" y="1961919"/>
                    <a:pt x="562937" y="1953629"/>
                  </a:cubicBezTo>
                  <a:cubicBezTo>
                    <a:pt x="566763" y="1950122"/>
                    <a:pt x="571546" y="1945658"/>
                    <a:pt x="577285" y="1949803"/>
                  </a:cubicBezTo>
                  <a:cubicBezTo>
                    <a:pt x="581748" y="1953310"/>
                    <a:pt x="578879" y="1958411"/>
                    <a:pt x="577604" y="1962556"/>
                  </a:cubicBezTo>
                  <a:cubicBezTo>
                    <a:pt x="567082" y="1996353"/>
                    <a:pt x="553054" y="2028555"/>
                    <a:pt x="533286" y="2057887"/>
                  </a:cubicBezTo>
                  <a:cubicBezTo>
                    <a:pt x="522764" y="2073829"/>
                    <a:pt x="518301" y="2073510"/>
                    <a:pt x="505866" y="2059163"/>
                  </a:cubicBezTo>
                  <a:cubicBezTo>
                    <a:pt x="504272" y="2057568"/>
                    <a:pt x="502997" y="2055655"/>
                    <a:pt x="501403" y="2053742"/>
                  </a:cubicBezTo>
                  <a:cubicBezTo>
                    <a:pt x="497258" y="2049598"/>
                    <a:pt x="493751" y="2042902"/>
                    <a:pt x="486736" y="2044815"/>
                  </a:cubicBezTo>
                  <a:cubicBezTo>
                    <a:pt x="480679" y="2046728"/>
                    <a:pt x="481635" y="2053424"/>
                    <a:pt x="480041" y="2058525"/>
                  </a:cubicBezTo>
                  <a:cubicBezTo>
                    <a:pt x="477809" y="2066496"/>
                    <a:pt x="475896" y="2074785"/>
                    <a:pt x="472389" y="2082437"/>
                  </a:cubicBezTo>
                  <a:cubicBezTo>
                    <a:pt x="462505" y="2104437"/>
                    <a:pt x="446563" y="2112089"/>
                    <a:pt x="423926" y="2103799"/>
                  </a:cubicBezTo>
                  <a:cubicBezTo>
                    <a:pt x="406391" y="2097423"/>
                    <a:pt x="388855" y="2093915"/>
                    <a:pt x="370044" y="2094872"/>
                  </a:cubicBezTo>
                  <a:cubicBezTo>
                    <a:pt x="355696" y="2095509"/>
                    <a:pt x="342624" y="2098379"/>
                    <a:pt x="334972" y="2112089"/>
                  </a:cubicBezTo>
                  <a:cubicBezTo>
                    <a:pt x="331784" y="2117828"/>
                    <a:pt x="326364" y="2120697"/>
                    <a:pt x="320625" y="2122610"/>
                  </a:cubicBezTo>
                  <a:cubicBezTo>
                    <a:pt x="308509" y="2126755"/>
                    <a:pt x="304683" y="2135682"/>
                    <a:pt x="305002" y="2147479"/>
                  </a:cubicBezTo>
                  <a:cubicBezTo>
                    <a:pt x="305321" y="2155769"/>
                    <a:pt x="305321" y="2164377"/>
                    <a:pt x="305002" y="2172667"/>
                  </a:cubicBezTo>
                  <a:cubicBezTo>
                    <a:pt x="303727" y="2190840"/>
                    <a:pt x="297350" y="2199768"/>
                    <a:pt x="279176" y="2202637"/>
                  </a:cubicBezTo>
                  <a:cubicBezTo>
                    <a:pt x="254945" y="2206463"/>
                    <a:pt x="231033" y="2209652"/>
                    <a:pt x="206801" y="2214434"/>
                  </a:cubicBezTo>
                  <a:cubicBezTo>
                    <a:pt x="191179" y="2217622"/>
                    <a:pt x="182889" y="2209970"/>
                    <a:pt x="181932" y="2192435"/>
                  </a:cubicBezTo>
                  <a:cubicBezTo>
                    <a:pt x="180976" y="2173305"/>
                    <a:pt x="181614" y="2154175"/>
                    <a:pt x="182889" y="2135045"/>
                  </a:cubicBezTo>
                  <a:cubicBezTo>
                    <a:pt x="183845" y="2120060"/>
                    <a:pt x="180976" y="2108900"/>
                    <a:pt x="165672" y="2101567"/>
                  </a:cubicBezTo>
                  <a:cubicBezTo>
                    <a:pt x="152281" y="2095191"/>
                    <a:pt x="148774" y="2087220"/>
                    <a:pt x="155150" y="2073191"/>
                  </a:cubicBezTo>
                  <a:cubicBezTo>
                    <a:pt x="171092" y="2038757"/>
                    <a:pt x="158658" y="2014526"/>
                    <a:pt x="131876" y="1993164"/>
                  </a:cubicBezTo>
                  <a:cubicBezTo>
                    <a:pt x="117528" y="1981686"/>
                    <a:pt x="110514" y="1965107"/>
                    <a:pt x="105094" y="1948528"/>
                  </a:cubicBezTo>
                  <a:cubicBezTo>
                    <a:pt x="99355" y="1931630"/>
                    <a:pt x="92022" y="1916007"/>
                    <a:pt x="81500" y="1901659"/>
                  </a:cubicBezTo>
                  <a:cubicBezTo>
                    <a:pt x="71617" y="1888268"/>
                    <a:pt x="67153" y="1872964"/>
                    <a:pt x="66834" y="1856704"/>
                  </a:cubicBezTo>
                  <a:cubicBezTo>
                    <a:pt x="66196" y="1828966"/>
                    <a:pt x="57907" y="1806010"/>
                    <a:pt x="35588" y="1785923"/>
                  </a:cubicBezTo>
                  <a:cubicBezTo>
                    <a:pt x="5937" y="1759141"/>
                    <a:pt x="-2990" y="1722794"/>
                    <a:pt x="836" y="1683578"/>
                  </a:cubicBezTo>
                  <a:cubicBezTo>
                    <a:pt x="10082" y="1681984"/>
                    <a:pt x="18690" y="1682621"/>
                    <a:pt x="27936" y="1685491"/>
                  </a:cubicBezTo>
                  <a:cubicBezTo>
                    <a:pt x="41327" y="1689317"/>
                    <a:pt x="45472" y="1686766"/>
                    <a:pt x="50255" y="1673694"/>
                  </a:cubicBezTo>
                  <a:cubicBezTo>
                    <a:pt x="52168" y="1668912"/>
                    <a:pt x="51849" y="1663173"/>
                    <a:pt x="53443" y="1658071"/>
                  </a:cubicBezTo>
                  <a:cubicBezTo>
                    <a:pt x="59501" y="1637347"/>
                    <a:pt x="55675" y="1615348"/>
                    <a:pt x="62052" y="1594624"/>
                  </a:cubicBezTo>
                  <a:cubicBezTo>
                    <a:pt x="67472" y="1577088"/>
                    <a:pt x="73211" y="1559552"/>
                    <a:pt x="71935" y="1540741"/>
                  </a:cubicBezTo>
                  <a:cubicBezTo>
                    <a:pt x="71298" y="1531495"/>
                    <a:pt x="77037" y="1527669"/>
                    <a:pt x="85326" y="1525118"/>
                  </a:cubicBezTo>
                  <a:cubicBezTo>
                    <a:pt x="96485" y="1521611"/>
                    <a:pt x="107963" y="1522249"/>
                    <a:pt x="119441" y="1521611"/>
                  </a:cubicBezTo>
                  <a:cubicBezTo>
                    <a:pt x="129006" y="1520973"/>
                    <a:pt x="138571" y="1519060"/>
                    <a:pt x="141122" y="1508220"/>
                  </a:cubicBezTo>
                  <a:cubicBezTo>
                    <a:pt x="149093" y="1473467"/>
                    <a:pt x="160571" y="1439034"/>
                    <a:pt x="128050" y="1408425"/>
                  </a:cubicBezTo>
                  <a:cubicBezTo>
                    <a:pt x="109557" y="1390890"/>
                    <a:pt x="115934" y="1372079"/>
                    <a:pt x="139847" y="1364746"/>
                  </a:cubicBezTo>
                  <a:cubicBezTo>
                    <a:pt x="170455" y="1355499"/>
                    <a:pt x="180338" y="1315645"/>
                    <a:pt x="158339" y="1292052"/>
                  </a:cubicBezTo>
                  <a:cubicBezTo>
                    <a:pt x="148774" y="1281849"/>
                    <a:pt x="136021" y="1276110"/>
                    <a:pt x="124224" y="1269096"/>
                  </a:cubicBezTo>
                  <a:cubicBezTo>
                    <a:pt x="106050" y="1258574"/>
                    <a:pt x="97442" y="1243270"/>
                    <a:pt x="100630" y="1225735"/>
                  </a:cubicBezTo>
                  <a:cubicBezTo>
                    <a:pt x="102224" y="1217445"/>
                    <a:pt x="104456" y="1209155"/>
                    <a:pt x="107963" y="1201503"/>
                  </a:cubicBezTo>
                  <a:cubicBezTo>
                    <a:pt x="116891" y="1182055"/>
                    <a:pt x="116572" y="1161968"/>
                    <a:pt x="107326" y="1143795"/>
                  </a:cubicBezTo>
                  <a:cubicBezTo>
                    <a:pt x="94254" y="1117650"/>
                    <a:pt x="95848" y="1092144"/>
                    <a:pt x="104775" y="1066318"/>
                  </a:cubicBezTo>
                  <a:cubicBezTo>
                    <a:pt x="108601" y="1054840"/>
                    <a:pt x="108920" y="1044319"/>
                    <a:pt x="104137" y="1033160"/>
                  </a:cubicBezTo>
                  <a:cubicBezTo>
                    <a:pt x="98398" y="1019769"/>
                    <a:pt x="94254" y="1005421"/>
                    <a:pt x="96485" y="990755"/>
                  </a:cubicBezTo>
                  <a:cubicBezTo>
                    <a:pt x="104456" y="941336"/>
                    <a:pt x="132513" y="905946"/>
                    <a:pt x="174918" y="880758"/>
                  </a:cubicBezTo>
                  <a:cubicBezTo>
                    <a:pt x="195323" y="868642"/>
                    <a:pt x="215729" y="863860"/>
                    <a:pt x="238047" y="875019"/>
                  </a:cubicBezTo>
                  <a:cubicBezTo>
                    <a:pt x="239322" y="875657"/>
                    <a:pt x="240916" y="876294"/>
                    <a:pt x="242511" y="876613"/>
                  </a:cubicBezTo>
                  <a:cubicBezTo>
                    <a:pt x="272162" y="883308"/>
                    <a:pt x="283002" y="877251"/>
                    <a:pt x="292886" y="848556"/>
                  </a:cubicBezTo>
                  <a:cubicBezTo>
                    <a:pt x="303089" y="818904"/>
                    <a:pt x="300219" y="812209"/>
                    <a:pt x="271843" y="799137"/>
                  </a:cubicBezTo>
                  <a:cubicBezTo>
                    <a:pt x="251438" y="789572"/>
                    <a:pt x="246974" y="778413"/>
                    <a:pt x="258134" y="758964"/>
                  </a:cubicBezTo>
                  <a:cubicBezTo>
                    <a:pt x="265467" y="746529"/>
                    <a:pt x="275032" y="735370"/>
                    <a:pt x="283321" y="723573"/>
                  </a:cubicBezTo>
                  <a:cubicBezTo>
                    <a:pt x="309784" y="684038"/>
                    <a:pt x="335291" y="643865"/>
                    <a:pt x="330508" y="592852"/>
                  </a:cubicBezTo>
                  <a:cubicBezTo>
                    <a:pt x="329552" y="581374"/>
                    <a:pt x="329871" y="569896"/>
                    <a:pt x="329871" y="558418"/>
                  </a:cubicBezTo>
                  <a:cubicBezTo>
                    <a:pt x="329552" y="527173"/>
                    <a:pt x="336566" y="519839"/>
                    <a:pt x="368768" y="519202"/>
                  </a:cubicBezTo>
                  <a:cubicBezTo>
                    <a:pt x="381203" y="518883"/>
                    <a:pt x="393318" y="517926"/>
                    <a:pt x="404478" y="512825"/>
                  </a:cubicBezTo>
                  <a:cubicBezTo>
                    <a:pt x="423289" y="504536"/>
                    <a:pt x="430303" y="492101"/>
                    <a:pt x="427752" y="471058"/>
                  </a:cubicBezTo>
                  <a:cubicBezTo>
                    <a:pt x="426796" y="463406"/>
                    <a:pt x="428390" y="457030"/>
                    <a:pt x="432535" y="451609"/>
                  </a:cubicBezTo>
                  <a:cubicBezTo>
                    <a:pt x="444651" y="435668"/>
                    <a:pt x="453897" y="418132"/>
                    <a:pt x="463462" y="400596"/>
                  </a:cubicBezTo>
                  <a:cubicBezTo>
                    <a:pt x="473345" y="382742"/>
                    <a:pt x="488649" y="370307"/>
                    <a:pt x="502997" y="356597"/>
                  </a:cubicBezTo>
                  <a:cubicBezTo>
                    <a:pt x="512243" y="347989"/>
                    <a:pt x="520851" y="336192"/>
                    <a:pt x="514156" y="324395"/>
                  </a:cubicBezTo>
                  <a:cubicBezTo>
                    <a:pt x="504591" y="306859"/>
                    <a:pt x="511924" y="295381"/>
                    <a:pt x="522127" y="283266"/>
                  </a:cubicBezTo>
                  <a:cubicBezTo>
                    <a:pt x="533286" y="270194"/>
                    <a:pt x="541257" y="255846"/>
                    <a:pt x="541257" y="237992"/>
                  </a:cubicBezTo>
                  <a:cubicBezTo>
                    <a:pt x="541257" y="229383"/>
                    <a:pt x="546358" y="222050"/>
                    <a:pt x="552097" y="215673"/>
                  </a:cubicBezTo>
                  <a:cubicBezTo>
                    <a:pt x="565488" y="201007"/>
                    <a:pt x="582386" y="192717"/>
                    <a:pt x="601197" y="187616"/>
                  </a:cubicBezTo>
                  <a:cubicBezTo>
                    <a:pt x="620008" y="182834"/>
                    <a:pt x="639138" y="184109"/>
                    <a:pt x="658268" y="183152"/>
                  </a:cubicBezTo>
                  <a:cubicBezTo>
                    <a:pt x="688557" y="181558"/>
                    <a:pt x="700673" y="166254"/>
                    <a:pt x="694615" y="136603"/>
                  </a:cubicBezTo>
                  <a:cubicBezTo>
                    <a:pt x="692064" y="123531"/>
                    <a:pt x="692064" y="110777"/>
                    <a:pt x="692702" y="97705"/>
                  </a:cubicBezTo>
                  <a:cubicBezTo>
                    <a:pt x="693340" y="84314"/>
                    <a:pt x="698760" y="80488"/>
                    <a:pt x="712151" y="81764"/>
                  </a:cubicBezTo>
                  <a:cubicBezTo>
                    <a:pt x="716615" y="82083"/>
                    <a:pt x="721078" y="83358"/>
                    <a:pt x="725542" y="84952"/>
                  </a:cubicBezTo>
                  <a:cubicBezTo>
                    <a:pt x="738614" y="89735"/>
                    <a:pt x="752005" y="92285"/>
                    <a:pt x="766034" y="91010"/>
                  </a:cubicBezTo>
                  <a:cubicBezTo>
                    <a:pt x="792497" y="89097"/>
                    <a:pt x="816409" y="93242"/>
                    <a:pt x="839365" y="109821"/>
                  </a:cubicBezTo>
                  <a:cubicBezTo>
                    <a:pt x="867741" y="130226"/>
                    <a:pt x="898030" y="112053"/>
                    <a:pt x="895798" y="80170"/>
                  </a:cubicBezTo>
                  <a:cubicBezTo>
                    <a:pt x="894204" y="59127"/>
                    <a:pt x="899943" y="37765"/>
                    <a:pt x="910465" y="18316"/>
                  </a:cubicBezTo>
                  <a:cubicBezTo>
                    <a:pt x="920348" y="143"/>
                    <a:pt x="931189" y="-4002"/>
                    <a:pt x="950000" y="3650"/>
                  </a:cubicBezTo>
                  <a:cubicBezTo>
                    <a:pt x="955739" y="5882"/>
                    <a:pt x="960840" y="9070"/>
                    <a:pt x="967536" y="8432"/>
                  </a:cubicBezTo>
                  <a:cubicBezTo>
                    <a:pt x="978057" y="24055"/>
                    <a:pt x="994955" y="32345"/>
                    <a:pt x="1008346" y="45098"/>
                  </a:cubicBezTo>
                  <a:cubicBezTo>
                    <a:pt x="1033853" y="69329"/>
                    <a:pt x="1063186" y="88459"/>
                    <a:pt x="1096663" y="101212"/>
                  </a:cubicBezTo>
                  <a:cubicBezTo>
                    <a:pt x="1129502" y="113328"/>
                    <a:pt x="1162024" y="126719"/>
                    <a:pt x="1192950" y="143936"/>
                  </a:cubicBezTo>
                  <a:cubicBezTo>
                    <a:pt x="1218776" y="157965"/>
                    <a:pt x="1226428" y="171356"/>
                    <a:pt x="1220370" y="199732"/>
                  </a:cubicBezTo>
                  <a:cubicBezTo>
                    <a:pt x="1216863" y="215673"/>
                    <a:pt x="1217181" y="231615"/>
                    <a:pt x="1216544" y="247557"/>
                  </a:cubicBezTo>
                  <a:cubicBezTo>
                    <a:pt x="1215906" y="259672"/>
                    <a:pt x="1219095" y="270194"/>
                    <a:pt x="1227703" y="278802"/>
                  </a:cubicBezTo>
                  <a:cubicBezTo>
                    <a:pt x="1237268" y="288048"/>
                    <a:pt x="1240138" y="299207"/>
                    <a:pt x="1239819" y="312280"/>
                  </a:cubicBezTo>
                  <a:cubicBezTo>
                    <a:pt x="1239500" y="321526"/>
                    <a:pt x="1239819" y="330772"/>
                    <a:pt x="1239819" y="339699"/>
                  </a:cubicBezTo>
                  <a:cubicBezTo>
                    <a:pt x="1239500" y="353409"/>
                    <a:pt x="1243963" y="363612"/>
                    <a:pt x="1255441" y="373177"/>
                  </a:cubicBezTo>
                  <a:cubicBezTo>
                    <a:pt x="1280948" y="394220"/>
                    <a:pt x="1276803" y="441726"/>
                    <a:pt x="1248746" y="458305"/>
                  </a:cubicBezTo>
                  <a:cubicBezTo>
                    <a:pt x="1239500" y="463725"/>
                    <a:pt x="1238543" y="469145"/>
                    <a:pt x="1242369" y="476478"/>
                  </a:cubicBezTo>
                  <a:cubicBezTo>
                    <a:pt x="1247152" y="486043"/>
                    <a:pt x="1252253" y="495927"/>
                    <a:pt x="1259905" y="503260"/>
                  </a:cubicBezTo>
                  <a:cubicBezTo>
                    <a:pt x="1274252" y="520477"/>
                    <a:pt x="1278397" y="540564"/>
                    <a:pt x="1278716" y="562563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B970225-B094-C7E3-A4CB-02AD63157B97}"/>
                </a:ext>
              </a:extLst>
            </p:cNvPr>
            <p:cNvSpPr>
              <a:spLocks/>
            </p:cNvSpPr>
            <p:nvPr/>
          </p:nvSpPr>
          <p:spPr>
            <a:xfrm>
              <a:off x="2824123" y="358717"/>
              <a:ext cx="826169" cy="1331439"/>
            </a:xfrm>
            <a:custGeom>
              <a:avLst/>
              <a:gdLst>
                <a:gd name="connsiteX0" fmla="*/ 313731 w 1072157"/>
                <a:gd name="connsiteY0" fmla="*/ 752515 h 1702823"/>
                <a:gd name="connsiteX1" fmla="*/ 292370 w 1072157"/>
                <a:gd name="connsiteY1" fmla="*/ 694169 h 1702823"/>
                <a:gd name="connsiteX2" fmla="*/ 274834 w 1072157"/>
                <a:gd name="connsiteY2" fmla="*/ 667387 h 1702823"/>
                <a:gd name="connsiteX3" fmla="*/ 281210 w 1072157"/>
                <a:gd name="connsiteY3" fmla="*/ 649214 h 1702823"/>
                <a:gd name="connsiteX4" fmla="*/ 287906 w 1072157"/>
                <a:gd name="connsiteY4" fmla="*/ 564085 h 1702823"/>
                <a:gd name="connsiteX5" fmla="*/ 272283 w 1072157"/>
                <a:gd name="connsiteY5" fmla="*/ 530608 h 1702823"/>
                <a:gd name="connsiteX6" fmla="*/ 272283 w 1072157"/>
                <a:gd name="connsiteY6" fmla="*/ 503188 h 1702823"/>
                <a:gd name="connsiteX7" fmla="*/ 260167 w 1072157"/>
                <a:gd name="connsiteY7" fmla="*/ 469711 h 1702823"/>
                <a:gd name="connsiteX8" fmla="*/ 249008 w 1072157"/>
                <a:gd name="connsiteY8" fmla="*/ 438465 h 1702823"/>
                <a:gd name="connsiteX9" fmla="*/ 252834 w 1072157"/>
                <a:gd name="connsiteY9" fmla="*/ 390640 h 1702823"/>
                <a:gd name="connsiteX10" fmla="*/ 225415 w 1072157"/>
                <a:gd name="connsiteY10" fmla="*/ 334845 h 1702823"/>
                <a:gd name="connsiteX11" fmla="*/ 129127 w 1072157"/>
                <a:gd name="connsiteY11" fmla="*/ 292121 h 1702823"/>
                <a:gd name="connsiteX12" fmla="*/ 40811 w 1072157"/>
                <a:gd name="connsiteY12" fmla="*/ 236007 h 1702823"/>
                <a:gd name="connsiteX13" fmla="*/ 0 w 1072157"/>
                <a:gd name="connsiteY13" fmla="*/ 199341 h 1702823"/>
                <a:gd name="connsiteX14" fmla="*/ 16898 w 1072157"/>
                <a:gd name="connsiteY14" fmla="*/ 172240 h 1702823"/>
                <a:gd name="connsiteX15" fmla="*/ 94375 w 1072157"/>
                <a:gd name="connsiteY15" fmla="*/ 167139 h 1702823"/>
                <a:gd name="connsiteX16" fmla="*/ 116374 w 1072157"/>
                <a:gd name="connsiteY16" fmla="*/ 190414 h 1702823"/>
                <a:gd name="connsiteX17" fmla="*/ 171851 w 1072157"/>
                <a:gd name="connsiteY17" fmla="*/ 233137 h 1702823"/>
                <a:gd name="connsiteX18" fmla="*/ 241037 w 1072157"/>
                <a:gd name="connsiteY18" fmla="*/ 248760 h 1702823"/>
                <a:gd name="connsiteX19" fmla="*/ 293645 w 1072157"/>
                <a:gd name="connsiteY19" fmla="*/ 235688 h 1702823"/>
                <a:gd name="connsiteX20" fmla="*/ 315007 w 1072157"/>
                <a:gd name="connsiteY20" fmla="*/ 233775 h 1702823"/>
                <a:gd name="connsiteX21" fmla="*/ 352310 w 1072157"/>
                <a:gd name="connsiteY21" fmla="*/ 244615 h 1702823"/>
                <a:gd name="connsiteX22" fmla="*/ 399816 w 1072157"/>
                <a:gd name="connsiteY22" fmla="*/ 264702 h 1702823"/>
                <a:gd name="connsiteX23" fmla="*/ 420859 w 1072157"/>
                <a:gd name="connsiteY23" fmla="*/ 264702 h 1702823"/>
                <a:gd name="connsiteX24" fmla="*/ 441583 w 1072157"/>
                <a:gd name="connsiteY24" fmla="*/ 219746 h 1702823"/>
                <a:gd name="connsiteX25" fmla="*/ 465177 w 1072157"/>
                <a:gd name="connsiteY25" fmla="*/ 199022 h 1702823"/>
                <a:gd name="connsiteX26" fmla="*/ 474423 w 1072157"/>
                <a:gd name="connsiteY26" fmla="*/ 199022 h 1702823"/>
                <a:gd name="connsiteX27" fmla="*/ 498017 w 1072157"/>
                <a:gd name="connsiteY27" fmla="*/ 175110 h 1702823"/>
                <a:gd name="connsiteX28" fmla="*/ 491002 w 1072157"/>
                <a:gd name="connsiteY28" fmla="*/ 123140 h 1702823"/>
                <a:gd name="connsiteX29" fmla="*/ 500567 w 1072157"/>
                <a:gd name="connsiteY29" fmla="*/ 92213 h 1702823"/>
                <a:gd name="connsiteX30" fmla="*/ 526711 w 1072157"/>
                <a:gd name="connsiteY30" fmla="*/ 73721 h 1702823"/>
                <a:gd name="connsiteX31" fmla="*/ 552218 w 1072157"/>
                <a:gd name="connsiteY31" fmla="*/ 49171 h 1702823"/>
                <a:gd name="connsiteX32" fmla="*/ 578362 w 1072157"/>
                <a:gd name="connsiteY32" fmla="*/ 29084 h 1702823"/>
                <a:gd name="connsiteX33" fmla="*/ 619810 w 1072157"/>
                <a:gd name="connsiteY33" fmla="*/ 28766 h 1702823"/>
                <a:gd name="connsiteX34" fmla="*/ 663490 w 1072157"/>
                <a:gd name="connsiteY34" fmla="*/ 13143 h 1702823"/>
                <a:gd name="connsiteX35" fmla="*/ 739373 w 1072157"/>
                <a:gd name="connsiteY35" fmla="*/ 21751 h 1702823"/>
                <a:gd name="connsiteX36" fmla="*/ 769980 w 1072157"/>
                <a:gd name="connsiteY36" fmla="*/ 45345 h 1702823"/>
                <a:gd name="connsiteX37" fmla="*/ 821950 w 1072157"/>
                <a:gd name="connsiteY37" fmla="*/ 69576 h 1702823"/>
                <a:gd name="connsiteX38" fmla="*/ 847138 w 1072157"/>
                <a:gd name="connsiteY38" fmla="*/ 111662 h 1702823"/>
                <a:gd name="connsiteX39" fmla="*/ 847138 w 1072157"/>
                <a:gd name="connsiteY39" fmla="*/ 148328 h 1702823"/>
                <a:gd name="connsiteX40" fmla="*/ 822907 w 1072157"/>
                <a:gd name="connsiteY40" fmla="*/ 189457 h 1702823"/>
                <a:gd name="connsiteX41" fmla="*/ 800588 w 1072157"/>
                <a:gd name="connsiteY41" fmla="*/ 206674 h 1702823"/>
                <a:gd name="connsiteX42" fmla="*/ 783372 w 1072157"/>
                <a:gd name="connsiteY42" fmla="*/ 228674 h 1702823"/>
                <a:gd name="connsiteX43" fmla="*/ 769980 w 1072157"/>
                <a:gd name="connsiteY43" fmla="*/ 271397 h 1702823"/>
                <a:gd name="connsiteX44" fmla="*/ 768705 w 1072157"/>
                <a:gd name="connsiteY44" fmla="*/ 303280 h 1702823"/>
                <a:gd name="connsiteX45" fmla="*/ 781458 w 1072157"/>
                <a:gd name="connsiteY45" fmla="*/ 324961 h 1702823"/>
                <a:gd name="connsiteX46" fmla="*/ 820994 w 1072157"/>
                <a:gd name="connsiteY46" fmla="*/ 357482 h 1702823"/>
                <a:gd name="connsiteX47" fmla="*/ 912817 w 1072157"/>
                <a:gd name="connsiteY47" fmla="*/ 426350 h 1702823"/>
                <a:gd name="connsiteX48" fmla="*/ 913774 w 1072157"/>
                <a:gd name="connsiteY48" fmla="*/ 459827 h 1702823"/>
                <a:gd name="connsiteX49" fmla="*/ 860210 w 1072157"/>
                <a:gd name="connsiteY49" fmla="*/ 516260 h 1702823"/>
                <a:gd name="connsiteX50" fmla="*/ 832471 w 1072157"/>
                <a:gd name="connsiteY50" fmla="*/ 543361 h 1702823"/>
                <a:gd name="connsiteX51" fmla="*/ 831834 w 1072157"/>
                <a:gd name="connsiteY51" fmla="*/ 587679 h 1702823"/>
                <a:gd name="connsiteX52" fmla="*/ 910585 w 1072157"/>
                <a:gd name="connsiteY52" fmla="*/ 711705 h 1702823"/>
                <a:gd name="connsiteX53" fmla="*/ 931947 w 1072157"/>
                <a:gd name="connsiteY53" fmla="*/ 752196 h 1702823"/>
                <a:gd name="connsiteX54" fmla="*/ 918875 w 1072157"/>
                <a:gd name="connsiteY54" fmla="*/ 779616 h 1702823"/>
                <a:gd name="connsiteX55" fmla="*/ 910267 w 1072157"/>
                <a:gd name="connsiteY55" fmla="*/ 782486 h 1702823"/>
                <a:gd name="connsiteX56" fmla="*/ 886354 w 1072157"/>
                <a:gd name="connsiteY56" fmla="*/ 833499 h 1702823"/>
                <a:gd name="connsiteX57" fmla="*/ 901340 w 1072157"/>
                <a:gd name="connsiteY57" fmla="*/ 864425 h 1702823"/>
                <a:gd name="connsiteX58" fmla="*/ 894325 w 1072157"/>
                <a:gd name="connsiteY58" fmla="*/ 890251 h 1702823"/>
                <a:gd name="connsiteX59" fmla="*/ 896557 w 1072157"/>
                <a:gd name="connsiteY59" fmla="*/ 916714 h 1702823"/>
                <a:gd name="connsiteX60" fmla="*/ 923658 w 1072157"/>
                <a:gd name="connsiteY60" fmla="*/ 929148 h 1702823"/>
                <a:gd name="connsiteX61" fmla="*/ 928121 w 1072157"/>
                <a:gd name="connsiteY61" fmla="*/ 949235 h 1702823"/>
                <a:gd name="connsiteX62" fmla="*/ 925252 w 1072157"/>
                <a:gd name="connsiteY62" fmla="*/ 953061 h 1702823"/>
                <a:gd name="connsiteX63" fmla="*/ 935773 w 1072157"/>
                <a:gd name="connsiteY63" fmla="*/ 1005668 h 1702823"/>
                <a:gd name="connsiteX64" fmla="*/ 958729 w 1072157"/>
                <a:gd name="connsiteY64" fmla="*/ 1020653 h 1702823"/>
                <a:gd name="connsiteX65" fmla="*/ 955541 w 1072157"/>
                <a:gd name="connsiteY65" fmla="*/ 1066884 h 1702823"/>
                <a:gd name="connsiteX66" fmla="*/ 928759 w 1072157"/>
                <a:gd name="connsiteY66" fmla="*/ 1079956 h 1702823"/>
                <a:gd name="connsiteX67" fmla="*/ 925571 w 1072157"/>
                <a:gd name="connsiteY67" fmla="*/ 1120767 h 1702823"/>
                <a:gd name="connsiteX68" fmla="*/ 966381 w 1072157"/>
                <a:gd name="connsiteY68" fmla="*/ 1146592 h 1702823"/>
                <a:gd name="connsiteX69" fmla="*/ 1039394 w 1072157"/>
                <a:gd name="connsiteY69" fmla="*/ 1201750 h 1702823"/>
                <a:gd name="connsiteX70" fmla="*/ 1056611 w 1072157"/>
                <a:gd name="connsiteY70" fmla="*/ 1223112 h 1702823"/>
                <a:gd name="connsiteX71" fmla="*/ 1051828 w 1072157"/>
                <a:gd name="connsiteY71" fmla="*/ 1305690 h 1702823"/>
                <a:gd name="connsiteX72" fmla="*/ 1010061 w 1072157"/>
                <a:gd name="connsiteY72" fmla="*/ 1341399 h 1702823"/>
                <a:gd name="connsiteX73" fmla="*/ 965744 w 1072157"/>
                <a:gd name="connsiteY73" fmla="*/ 1373920 h 1702823"/>
                <a:gd name="connsiteX74" fmla="*/ 909948 w 1072157"/>
                <a:gd name="connsiteY74" fmla="*/ 1437049 h 1702823"/>
                <a:gd name="connsiteX75" fmla="*/ 863080 w 1072157"/>
                <a:gd name="connsiteY75" fmla="*/ 1483598 h 1702823"/>
                <a:gd name="connsiteX76" fmla="*/ 806965 w 1072157"/>
                <a:gd name="connsiteY76" fmla="*/ 1519307 h 1702823"/>
                <a:gd name="connsiteX77" fmla="*/ 719605 w 1072157"/>
                <a:gd name="connsiteY77" fmla="*/ 1602204 h 1702823"/>
                <a:gd name="connsiteX78" fmla="*/ 684534 w 1072157"/>
                <a:gd name="connsiteY78" fmla="*/ 1624203 h 1702823"/>
                <a:gd name="connsiteX79" fmla="*/ 602275 w 1072157"/>
                <a:gd name="connsiteY79" fmla="*/ 1630580 h 1702823"/>
                <a:gd name="connsiteX80" fmla="*/ 435844 w 1072157"/>
                <a:gd name="connsiteY80" fmla="*/ 1672985 h 1702823"/>
                <a:gd name="connsiteX81" fmla="*/ 333499 w 1072157"/>
                <a:gd name="connsiteY81" fmla="*/ 1698172 h 1702823"/>
                <a:gd name="connsiteX82" fmla="*/ 209154 w 1072157"/>
                <a:gd name="connsiteY82" fmla="*/ 1682231 h 1702823"/>
                <a:gd name="connsiteX83" fmla="*/ 187155 w 1072157"/>
                <a:gd name="connsiteY83" fmla="*/ 1678405 h 1702823"/>
                <a:gd name="connsiteX84" fmla="*/ 155272 w 1072157"/>
                <a:gd name="connsiteY84" fmla="*/ 1665332 h 1702823"/>
                <a:gd name="connsiteX85" fmla="*/ 116693 w 1072157"/>
                <a:gd name="connsiteY85" fmla="*/ 1644608 h 1702823"/>
                <a:gd name="connsiteX86" fmla="*/ 72694 w 1072157"/>
                <a:gd name="connsiteY86" fmla="*/ 1626116 h 1702823"/>
                <a:gd name="connsiteX87" fmla="*/ 27101 w 1072157"/>
                <a:gd name="connsiteY87" fmla="*/ 1605711 h 1702823"/>
                <a:gd name="connsiteX88" fmla="*/ 20087 w 1072157"/>
                <a:gd name="connsiteY88" fmla="*/ 1596146 h 1702823"/>
                <a:gd name="connsiteX89" fmla="*/ 23912 w 1072157"/>
                <a:gd name="connsiteY89" fmla="*/ 1576059 h 1702823"/>
                <a:gd name="connsiteX90" fmla="*/ 49738 w 1072157"/>
                <a:gd name="connsiteY90" fmla="*/ 1509742 h 1702823"/>
                <a:gd name="connsiteX91" fmla="*/ 49419 w 1072157"/>
                <a:gd name="connsiteY91" fmla="*/ 1415049 h 1702823"/>
                <a:gd name="connsiteX92" fmla="*/ 34753 w 1072157"/>
                <a:gd name="connsiteY92" fmla="*/ 1347138 h 1702823"/>
                <a:gd name="connsiteX93" fmla="*/ 24231 w 1072157"/>
                <a:gd name="connsiteY93" fmla="*/ 1313023 h 1702823"/>
                <a:gd name="connsiteX94" fmla="*/ 14029 w 1072157"/>
                <a:gd name="connsiteY94" fmla="*/ 1297719 h 1702823"/>
                <a:gd name="connsiteX95" fmla="*/ 21681 w 1072157"/>
                <a:gd name="connsiteY95" fmla="*/ 1254358 h 1702823"/>
                <a:gd name="connsiteX96" fmla="*/ 37941 w 1072157"/>
                <a:gd name="connsiteY96" fmla="*/ 1229807 h 1702823"/>
                <a:gd name="connsiteX97" fmla="*/ 45593 w 1072157"/>
                <a:gd name="connsiteY97" fmla="*/ 1208127 h 1702823"/>
                <a:gd name="connsiteX98" fmla="*/ 75563 w 1072157"/>
                <a:gd name="connsiteY98" fmla="*/ 1187722 h 1702823"/>
                <a:gd name="connsiteX99" fmla="*/ 118606 w 1072157"/>
                <a:gd name="connsiteY99" fmla="*/ 1181664 h 1702823"/>
                <a:gd name="connsiteX100" fmla="*/ 139649 w 1072157"/>
                <a:gd name="connsiteY100" fmla="*/ 1154244 h 1702823"/>
                <a:gd name="connsiteX101" fmla="*/ 180140 w 1072157"/>
                <a:gd name="connsiteY101" fmla="*/ 1102593 h 1702823"/>
                <a:gd name="connsiteX102" fmla="*/ 224458 w 1072157"/>
                <a:gd name="connsiteY102" fmla="*/ 1069116 h 1702823"/>
                <a:gd name="connsiteX103" fmla="*/ 250283 w 1072157"/>
                <a:gd name="connsiteY103" fmla="*/ 1051261 h 1702823"/>
                <a:gd name="connsiteX104" fmla="*/ 359643 w 1072157"/>
                <a:gd name="connsiteY104" fmla="*/ 946365 h 1702823"/>
                <a:gd name="connsiteX105" fmla="*/ 373353 w 1072157"/>
                <a:gd name="connsiteY105" fmla="*/ 914801 h 1702823"/>
                <a:gd name="connsiteX106" fmla="*/ 416076 w 1072157"/>
                <a:gd name="connsiteY106" fmla="*/ 901729 h 1702823"/>
                <a:gd name="connsiteX107" fmla="*/ 434250 w 1072157"/>
                <a:gd name="connsiteY107" fmla="*/ 890251 h 1702823"/>
                <a:gd name="connsiteX108" fmla="*/ 433293 w 1072157"/>
                <a:gd name="connsiteY108" fmla="*/ 837325 h 1702823"/>
                <a:gd name="connsiteX109" fmla="*/ 398541 w 1072157"/>
                <a:gd name="connsiteY109" fmla="*/ 787268 h 1702823"/>
                <a:gd name="connsiteX110" fmla="*/ 313731 w 1072157"/>
                <a:gd name="connsiteY110" fmla="*/ 752515 h 170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072157" h="1702823">
                  <a:moveTo>
                    <a:pt x="313731" y="752515"/>
                  </a:moveTo>
                  <a:cubicBezTo>
                    <a:pt x="313412" y="730516"/>
                    <a:pt x="309267" y="710429"/>
                    <a:pt x="292370" y="694169"/>
                  </a:cubicBezTo>
                  <a:cubicBezTo>
                    <a:pt x="285036" y="686836"/>
                    <a:pt x="279935" y="676952"/>
                    <a:pt x="274834" y="667387"/>
                  </a:cubicBezTo>
                  <a:cubicBezTo>
                    <a:pt x="271008" y="660054"/>
                    <a:pt x="271964" y="654634"/>
                    <a:pt x="281210" y="649214"/>
                  </a:cubicBezTo>
                  <a:cubicBezTo>
                    <a:pt x="309586" y="632953"/>
                    <a:pt x="313412" y="585128"/>
                    <a:pt x="287906" y="564085"/>
                  </a:cubicBezTo>
                  <a:cubicBezTo>
                    <a:pt x="276428" y="554520"/>
                    <a:pt x="271964" y="544318"/>
                    <a:pt x="272283" y="530608"/>
                  </a:cubicBezTo>
                  <a:cubicBezTo>
                    <a:pt x="272602" y="521362"/>
                    <a:pt x="271964" y="512116"/>
                    <a:pt x="272283" y="503188"/>
                  </a:cubicBezTo>
                  <a:cubicBezTo>
                    <a:pt x="272921" y="490435"/>
                    <a:pt x="269732" y="478957"/>
                    <a:pt x="260167" y="469711"/>
                  </a:cubicBezTo>
                  <a:cubicBezTo>
                    <a:pt x="251240" y="461102"/>
                    <a:pt x="248371" y="450581"/>
                    <a:pt x="249008" y="438465"/>
                  </a:cubicBezTo>
                  <a:cubicBezTo>
                    <a:pt x="249646" y="422524"/>
                    <a:pt x="249646" y="406582"/>
                    <a:pt x="252834" y="390640"/>
                  </a:cubicBezTo>
                  <a:cubicBezTo>
                    <a:pt x="258892" y="362264"/>
                    <a:pt x="251240" y="348873"/>
                    <a:pt x="225415" y="334845"/>
                  </a:cubicBezTo>
                  <a:cubicBezTo>
                    <a:pt x="194488" y="317947"/>
                    <a:pt x="161967" y="304556"/>
                    <a:pt x="129127" y="292121"/>
                  </a:cubicBezTo>
                  <a:cubicBezTo>
                    <a:pt x="95650" y="279687"/>
                    <a:pt x="66317" y="260557"/>
                    <a:pt x="40811" y="236007"/>
                  </a:cubicBezTo>
                  <a:cubicBezTo>
                    <a:pt x="27420" y="223572"/>
                    <a:pt x="10522" y="215283"/>
                    <a:pt x="0" y="199341"/>
                  </a:cubicBezTo>
                  <a:cubicBezTo>
                    <a:pt x="2870" y="188501"/>
                    <a:pt x="9565" y="180211"/>
                    <a:pt x="16898" y="172240"/>
                  </a:cubicBezTo>
                  <a:cubicBezTo>
                    <a:pt x="39217" y="148009"/>
                    <a:pt x="69824" y="146096"/>
                    <a:pt x="94375" y="167139"/>
                  </a:cubicBezTo>
                  <a:cubicBezTo>
                    <a:pt x="102345" y="174153"/>
                    <a:pt x="109678" y="181805"/>
                    <a:pt x="116374" y="190414"/>
                  </a:cubicBezTo>
                  <a:cubicBezTo>
                    <a:pt x="131040" y="209862"/>
                    <a:pt x="148895" y="225804"/>
                    <a:pt x="171851" y="233137"/>
                  </a:cubicBezTo>
                  <a:cubicBezTo>
                    <a:pt x="194488" y="240152"/>
                    <a:pt x="217763" y="245572"/>
                    <a:pt x="241037" y="248760"/>
                  </a:cubicBezTo>
                  <a:cubicBezTo>
                    <a:pt x="259530" y="251311"/>
                    <a:pt x="279297" y="254499"/>
                    <a:pt x="293645" y="235688"/>
                  </a:cubicBezTo>
                  <a:cubicBezTo>
                    <a:pt x="299065" y="228674"/>
                    <a:pt x="307355" y="231543"/>
                    <a:pt x="315007" y="233775"/>
                  </a:cubicBezTo>
                  <a:cubicBezTo>
                    <a:pt x="327441" y="237601"/>
                    <a:pt x="339238" y="245572"/>
                    <a:pt x="352310" y="244615"/>
                  </a:cubicBezTo>
                  <a:cubicBezTo>
                    <a:pt x="372396" y="242702"/>
                    <a:pt x="388019" y="247803"/>
                    <a:pt x="399816" y="264702"/>
                  </a:cubicBezTo>
                  <a:cubicBezTo>
                    <a:pt x="405874" y="273629"/>
                    <a:pt x="412888" y="272035"/>
                    <a:pt x="420859" y="264702"/>
                  </a:cubicBezTo>
                  <a:cubicBezTo>
                    <a:pt x="434569" y="252586"/>
                    <a:pt x="438076" y="236325"/>
                    <a:pt x="441583" y="219746"/>
                  </a:cubicBezTo>
                  <a:cubicBezTo>
                    <a:pt x="445409" y="201573"/>
                    <a:pt x="447003" y="199979"/>
                    <a:pt x="465177" y="199022"/>
                  </a:cubicBezTo>
                  <a:cubicBezTo>
                    <a:pt x="468365" y="199022"/>
                    <a:pt x="471235" y="199022"/>
                    <a:pt x="474423" y="199022"/>
                  </a:cubicBezTo>
                  <a:cubicBezTo>
                    <a:pt x="491959" y="198066"/>
                    <a:pt x="497060" y="192645"/>
                    <a:pt x="498017" y="175110"/>
                  </a:cubicBezTo>
                  <a:cubicBezTo>
                    <a:pt x="498973" y="157255"/>
                    <a:pt x="494190" y="140038"/>
                    <a:pt x="491002" y="123140"/>
                  </a:cubicBezTo>
                  <a:cubicBezTo>
                    <a:pt x="488452" y="110068"/>
                    <a:pt x="492596" y="100822"/>
                    <a:pt x="500567" y="92213"/>
                  </a:cubicBezTo>
                  <a:cubicBezTo>
                    <a:pt x="507900" y="84242"/>
                    <a:pt x="517784" y="79460"/>
                    <a:pt x="526711" y="73721"/>
                  </a:cubicBezTo>
                  <a:cubicBezTo>
                    <a:pt x="536595" y="67344"/>
                    <a:pt x="550305" y="63199"/>
                    <a:pt x="552218" y="49171"/>
                  </a:cubicBezTo>
                  <a:cubicBezTo>
                    <a:pt x="554768" y="33229"/>
                    <a:pt x="565609" y="29722"/>
                    <a:pt x="578362" y="29084"/>
                  </a:cubicBezTo>
                  <a:cubicBezTo>
                    <a:pt x="592072" y="28447"/>
                    <a:pt x="606100" y="28128"/>
                    <a:pt x="619810" y="28766"/>
                  </a:cubicBezTo>
                  <a:cubicBezTo>
                    <a:pt x="636709" y="29403"/>
                    <a:pt x="650418" y="24940"/>
                    <a:pt x="663490" y="13143"/>
                  </a:cubicBezTo>
                  <a:cubicBezTo>
                    <a:pt x="686446" y="-7581"/>
                    <a:pt x="720880" y="-3118"/>
                    <a:pt x="739373" y="21751"/>
                  </a:cubicBezTo>
                  <a:cubicBezTo>
                    <a:pt x="747662" y="32910"/>
                    <a:pt x="758184" y="39606"/>
                    <a:pt x="769980" y="45345"/>
                  </a:cubicBezTo>
                  <a:cubicBezTo>
                    <a:pt x="787197" y="53953"/>
                    <a:pt x="804733" y="60968"/>
                    <a:pt x="821950" y="69576"/>
                  </a:cubicBezTo>
                  <a:cubicBezTo>
                    <a:pt x="838848" y="78185"/>
                    <a:pt x="849370" y="90619"/>
                    <a:pt x="847138" y="111662"/>
                  </a:cubicBezTo>
                  <a:cubicBezTo>
                    <a:pt x="845863" y="123778"/>
                    <a:pt x="846819" y="136212"/>
                    <a:pt x="847138" y="148328"/>
                  </a:cubicBezTo>
                  <a:cubicBezTo>
                    <a:pt x="837254" y="161081"/>
                    <a:pt x="827051" y="173197"/>
                    <a:pt x="822907" y="189457"/>
                  </a:cubicBezTo>
                  <a:cubicBezTo>
                    <a:pt x="820037" y="200616"/>
                    <a:pt x="810472" y="205080"/>
                    <a:pt x="800588" y="206674"/>
                  </a:cubicBezTo>
                  <a:cubicBezTo>
                    <a:pt x="786879" y="208587"/>
                    <a:pt x="782415" y="215920"/>
                    <a:pt x="783372" y="228674"/>
                  </a:cubicBezTo>
                  <a:cubicBezTo>
                    <a:pt x="784328" y="244615"/>
                    <a:pt x="779864" y="258963"/>
                    <a:pt x="769980" y="271397"/>
                  </a:cubicBezTo>
                  <a:cubicBezTo>
                    <a:pt x="761372" y="281919"/>
                    <a:pt x="762010" y="292440"/>
                    <a:pt x="768705" y="303280"/>
                  </a:cubicBezTo>
                  <a:cubicBezTo>
                    <a:pt x="773169" y="310613"/>
                    <a:pt x="777951" y="317628"/>
                    <a:pt x="781458" y="324961"/>
                  </a:cubicBezTo>
                  <a:cubicBezTo>
                    <a:pt x="789748" y="342178"/>
                    <a:pt x="802820" y="353337"/>
                    <a:pt x="820994" y="357482"/>
                  </a:cubicBezTo>
                  <a:cubicBezTo>
                    <a:pt x="861804" y="367047"/>
                    <a:pt x="886992" y="397017"/>
                    <a:pt x="912817" y="426350"/>
                  </a:cubicBezTo>
                  <a:cubicBezTo>
                    <a:pt x="922382" y="437190"/>
                    <a:pt x="921745" y="448349"/>
                    <a:pt x="913774" y="459827"/>
                  </a:cubicBezTo>
                  <a:cubicBezTo>
                    <a:pt x="898789" y="481508"/>
                    <a:pt x="880934" y="500319"/>
                    <a:pt x="860210" y="516260"/>
                  </a:cubicBezTo>
                  <a:cubicBezTo>
                    <a:pt x="849689" y="524231"/>
                    <a:pt x="840124" y="532840"/>
                    <a:pt x="832471" y="543361"/>
                  </a:cubicBezTo>
                  <a:cubicBezTo>
                    <a:pt x="821950" y="558027"/>
                    <a:pt x="820994" y="571737"/>
                    <a:pt x="831834" y="587679"/>
                  </a:cubicBezTo>
                  <a:cubicBezTo>
                    <a:pt x="859572" y="628171"/>
                    <a:pt x="886035" y="669300"/>
                    <a:pt x="910585" y="711705"/>
                  </a:cubicBezTo>
                  <a:cubicBezTo>
                    <a:pt x="918237" y="724777"/>
                    <a:pt x="925571" y="738487"/>
                    <a:pt x="931947" y="752196"/>
                  </a:cubicBezTo>
                  <a:cubicBezTo>
                    <a:pt x="937367" y="764312"/>
                    <a:pt x="935773" y="777065"/>
                    <a:pt x="918875" y="779616"/>
                  </a:cubicBezTo>
                  <a:cubicBezTo>
                    <a:pt x="916006" y="779935"/>
                    <a:pt x="913136" y="781210"/>
                    <a:pt x="910267" y="782486"/>
                  </a:cubicBezTo>
                  <a:cubicBezTo>
                    <a:pt x="886354" y="791094"/>
                    <a:pt x="877427" y="809267"/>
                    <a:pt x="886354" y="833499"/>
                  </a:cubicBezTo>
                  <a:cubicBezTo>
                    <a:pt x="890180" y="844339"/>
                    <a:pt x="896238" y="854223"/>
                    <a:pt x="901340" y="864425"/>
                  </a:cubicBezTo>
                  <a:cubicBezTo>
                    <a:pt x="908673" y="879729"/>
                    <a:pt x="908035" y="881005"/>
                    <a:pt x="894325" y="890251"/>
                  </a:cubicBezTo>
                  <a:cubicBezTo>
                    <a:pt x="877746" y="901410"/>
                    <a:pt x="878065" y="907149"/>
                    <a:pt x="896557" y="916714"/>
                  </a:cubicBezTo>
                  <a:cubicBezTo>
                    <a:pt x="905484" y="921178"/>
                    <a:pt x="914730" y="925004"/>
                    <a:pt x="923658" y="929148"/>
                  </a:cubicBezTo>
                  <a:cubicBezTo>
                    <a:pt x="933860" y="933931"/>
                    <a:pt x="934817" y="940945"/>
                    <a:pt x="928121" y="949235"/>
                  </a:cubicBezTo>
                  <a:cubicBezTo>
                    <a:pt x="927165" y="950510"/>
                    <a:pt x="926208" y="951785"/>
                    <a:pt x="925252" y="953061"/>
                  </a:cubicBezTo>
                  <a:cubicBezTo>
                    <a:pt x="908673" y="977292"/>
                    <a:pt x="911223" y="989408"/>
                    <a:pt x="935773" y="1005668"/>
                  </a:cubicBezTo>
                  <a:cubicBezTo>
                    <a:pt x="943425" y="1010769"/>
                    <a:pt x="951715" y="1014914"/>
                    <a:pt x="958729" y="1020653"/>
                  </a:cubicBezTo>
                  <a:cubicBezTo>
                    <a:pt x="977540" y="1036276"/>
                    <a:pt x="976265" y="1054450"/>
                    <a:pt x="955541" y="1066884"/>
                  </a:cubicBezTo>
                  <a:cubicBezTo>
                    <a:pt x="946932" y="1071985"/>
                    <a:pt x="937686" y="1075493"/>
                    <a:pt x="928759" y="1079956"/>
                  </a:cubicBezTo>
                  <a:cubicBezTo>
                    <a:pt x="902934" y="1093028"/>
                    <a:pt x="901658" y="1103231"/>
                    <a:pt x="925571" y="1120767"/>
                  </a:cubicBezTo>
                  <a:cubicBezTo>
                    <a:pt x="938324" y="1130332"/>
                    <a:pt x="952672" y="1137984"/>
                    <a:pt x="966381" y="1146592"/>
                  </a:cubicBezTo>
                  <a:cubicBezTo>
                    <a:pt x="992526" y="1162853"/>
                    <a:pt x="1018988" y="1178475"/>
                    <a:pt x="1039394" y="1201750"/>
                  </a:cubicBezTo>
                  <a:cubicBezTo>
                    <a:pt x="1045452" y="1208764"/>
                    <a:pt x="1051191" y="1216098"/>
                    <a:pt x="1056611" y="1223112"/>
                  </a:cubicBezTo>
                  <a:cubicBezTo>
                    <a:pt x="1076378" y="1248937"/>
                    <a:pt x="1079886" y="1271575"/>
                    <a:pt x="1051828" y="1305690"/>
                  </a:cubicBezTo>
                  <a:cubicBezTo>
                    <a:pt x="1040032" y="1320037"/>
                    <a:pt x="1025046" y="1330559"/>
                    <a:pt x="1010061" y="1341399"/>
                  </a:cubicBezTo>
                  <a:cubicBezTo>
                    <a:pt x="995395" y="1352239"/>
                    <a:pt x="980410" y="1363079"/>
                    <a:pt x="965744" y="1373920"/>
                  </a:cubicBezTo>
                  <a:cubicBezTo>
                    <a:pt x="942788" y="1391137"/>
                    <a:pt x="923020" y="1410585"/>
                    <a:pt x="909948" y="1437049"/>
                  </a:cubicBezTo>
                  <a:cubicBezTo>
                    <a:pt x="900064" y="1457454"/>
                    <a:pt x="881572" y="1471164"/>
                    <a:pt x="863080" y="1483598"/>
                  </a:cubicBezTo>
                  <a:cubicBezTo>
                    <a:pt x="844587" y="1496033"/>
                    <a:pt x="826095" y="1508148"/>
                    <a:pt x="806965" y="1519307"/>
                  </a:cubicBezTo>
                  <a:cubicBezTo>
                    <a:pt x="771256" y="1540350"/>
                    <a:pt x="741923" y="1567770"/>
                    <a:pt x="719605" y="1602204"/>
                  </a:cubicBezTo>
                  <a:cubicBezTo>
                    <a:pt x="710996" y="1615595"/>
                    <a:pt x="699837" y="1621334"/>
                    <a:pt x="684534" y="1624203"/>
                  </a:cubicBezTo>
                  <a:cubicBezTo>
                    <a:pt x="657114" y="1629623"/>
                    <a:pt x="629375" y="1626754"/>
                    <a:pt x="602275" y="1630580"/>
                  </a:cubicBezTo>
                  <a:cubicBezTo>
                    <a:pt x="545204" y="1638232"/>
                    <a:pt x="491002" y="1657681"/>
                    <a:pt x="435844" y="1672985"/>
                  </a:cubicBezTo>
                  <a:cubicBezTo>
                    <a:pt x="402048" y="1682231"/>
                    <a:pt x="368251" y="1692115"/>
                    <a:pt x="333499" y="1698172"/>
                  </a:cubicBezTo>
                  <a:cubicBezTo>
                    <a:pt x="290456" y="1705506"/>
                    <a:pt x="248052" y="1706781"/>
                    <a:pt x="209154" y="1682231"/>
                  </a:cubicBezTo>
                  <a:cubicBezTo>
                    <a:pt x="202459" y="1678086"/>
                    <a:pt x="194807" y="1676492"/>
                    <a:pt x="187155" y="1678405"/>
                  </a:cubicBezTo>
                  <a:cubicBezTo>
                    <a:pt x="173445" y="1681593"/>
                    <a:pt x="163242" y="1676173"/>
                    <a:pt x="155272" y="1665332"/>
                  </a:cubicBezTo>
                  <a:cubicBezTo>
                    <a:pt x="145707" y="1652579"/>
                    <a:pt x="133910" y="1644927"/>
                    <a:pt x="116693" y="1644608"/>
                  </a:cubicBezTo>
                  <a:cubicBezTo>
                    <a:pt x="100432" y="1644290"/>
                    <a:pt x="86404" y="1634406"/>
                    <a:pt x="72694" y="1626116"/>
                  </a:cubicBezTo>
                  <a:cubicBezTo>
                    <a:pt x="58346" y="1617827"/>
                    <a:pt x="44637" y="1606986"/>
                    <a:pt x="27101" y="1605711"/>
                  </a:cubicBezTo>
                  <a:cubicBezTo>
                    <a:pt x="20724" y="1605392"/>
                    <a:pt x="20087" y="1600929"/>
                    <a:pt x="20087" y="1596146"/>
                  </a:cubicBezTo>
                  <a:cubicBezTo>
                    <a:pt x="19768" y="1589132"/>
                    <a:pt x="21681" y="1582436"/>
                    <a:pt x="23912" y="1576059"/>
                  </a:cubicBezTo>
                  <a:cubicBezTo>
                    <a:pt x="30608" y="1553422"/>
                    <a:pt x="39217" y="1531104"/>
                    <a:pt x="49738" y="1509742"/>
                  </a:cubicBezTo>
                  <a:cubicBezTo>
                    <a:pt x="65998" y="1477859"/>
                    <a:pt x="65361" y="1445976"/>
                    <a:pt x="49419" y="1415049"/>
                  </a:cubicBezTo>
                  <a:cubicBezTo>
                    <a:pt x="38260" y="1393368"/>
                    <a:pt x="30927" y="1371688"/>
                    <a:pt x="34753" y="1347138"/>
                  </a:cubicBezTo>
                  <a:cubicBezTo>
                    <a:pt x="36666" y="1334703"/>
                    <a:pt x="32202" y="1322907"/>
                    <a:pt x="24231" y="1313023"/>
                  </a:cubicBezTo>
                  <a:cubicBezTo>
                    <a:pt x="20405" y="1308240"/>
                    <a:pt x="16898" y="1303139"/>
                    <a:pt x="14029" y="1297719"/>
                  </a:cubicBezTo>
                  <a:cubicBezTo>
                    <a:pt x="2870" y="1277632"/>
                    <a:pt x="3826" y="1269024"/>
                    <a:pt x="21681" y="1254358"/>
                  </a:cubicBezTo>
                  <a:cubicBezTo>
                    <a:pt x="29652" y="1247662"/>
                    <a:pt x="34434" y="1239372"/>
                    <a:pt x="37941" y="1229807"/>
                  </a:cubicBezTo>
                  <a:cubicBezTo>
                    <a:pt x="40492" y="1222793"/>
                    <a:pt x="42724" y="1215141"/>
                    <a:pt x="45593" y="1208127"/>
                  </a:cubicBezTo>
                  <a:cubicBezTo>
                    <a:pt x="51013" y="1194736"/>
                    <a:pt x="60259" y="1187403"/>
                    <a:pt x="75563" y="1187722"/>
                  </a:cubicBezTo>
                  <a:cubicBezTo>
                    <a:pt x="90230" y="1188040"/>
                    <a:pt x="104577" y="1187084"/>
                    <a:pt x="118606" y="1181664"/>
                  </a:cubicBezTo>
                  <a:cubicBezTo>
                    <a:pt x="131040" y="1176562"/>
                    <a:pt x="139649" y="1168273"/>
                    <a:pt x="139649" y="1154244"/>
                  </a:cubicBezTo>
                  <a:cubicBezTo>
                    <a:pt x="139011" y="1125549"/>
                    <a:pt x="156228" y="1110245"/>
                    <a:pt x="180140" y="1102593"/>
                  </a:cubicBezTo>
                  <a:cubicBezTo>
                    <a:pt x="199589" y="1096217"/>
                    <a:pt x="214256" y="1086333"/>
                    <a:pt x="224458" y="1069116"/>
                  </a:cubicBezTo>
                  <a:cubicBezTo>
                    <a:pt x="230197" y="1059551"/>
                    <a:pt x="239124" y="1053812"/>
                    <a:pt x="250283" y="1051261"/>
                  </a:cubicBezTo>
                  <a:cubicBezTo>
                    <a:pt x="306717" y="1037233"/>
                    <a:pt x="339557" y="998335"/>
                    <a:pt x="359643" y="946365"/>
                  </a:cubicBezTo>
                  <a:cubicBezTo>
                    <a:pt x="363788" y="935525"/>
                    <a:pt x="366657" y="924366"/>
                    <a:pt x="373353" y="914801"/>
                  </a:cubicBezTo>
                  <a:cubicBezTo>
                    <a:pt x="385787" y="896628"/>
                    <a:pt x="395671" y="893758"/>
                    <a:pt x="416076" y="901729"/>
                  </a:cubicBezTo>
                  <a:cubicBezTo>
                    <a:pt x="430743" y="907468"/>
                    <a:pt x="433931" y="905874"/>
                    <a:pt x="434250" y="890251"/>
                  </a:cubicBezTo>
                  <a:cubicBezTo>
                    <a:pt x="434569" y="872715"/>
                    <a:pt x="434569" y="854860"/>
                    <a:pt x="433293" y="837325"/>
                  </a:cubicBezTo>
                  <a:cubicBezTo>
                    <a:pt x="431699" y="814050"/>
                    <a:pt x="420540" y="797152"/>
                    <a:pt x="398541" y="787268"/>
                  </a:cubicBezTo>
                  <a:cubicBezTo>
                    <a:pt x="370164" y="775790"/>
                    <a:pt x="342745" y="762718"/>
                    <a:pt x="313731" y="75251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8930180-8072-AE5C-DDC3-A30CA3E801DC}"/>
                </a:ext>
              </a:extLst>
            </p:cNvPr>
            <p:cNvSpPr>
              <a:spLocks/>
            </p:cNvSpPr>
            <p:nvPr/>
          </p:nvSpPr>
          <p:spPr>
            <a:xfrm>
              <a:off x="1584429" y="202451"/>
              <a:ext cx="2033759" cy="1724494"/>
            </a:xfrm>
            <a:custGeom>
              <a:avLst/>
              <a:gdLst>
                <a:gd name="connsiteX0" fmla="*/ 2456264 w 2639301"/>
                <a:gd name="connsiteY0" fmla="*/ 348820 h 2205514"/>
                <a:gd name="connsiteX1" fmla="*/ 2456264 w 2639301"/>
                <a:gd name="connsiteY1" fmla="*/ 312154 h 2205514"/>
                <a:gd name="connsiteX2" fmla="*/ 2431076 w 2639301"/>
                <a:gd name="connsiteY2" fmla="*/ 270069 h 2205514"/>
                <a:gd name="connsiteX3" fmla="*/ 2379107 w 2639301"/>
                <a:gd name="connsiteY3" fmla="*/ 245837 h 2205514"/>
                <a:gd name="connsiteX4" fmla="*/ 2348499 w 2639301"/>
                <a:gd name="connsiteY4" fmla="*/ 222244 h 2205514"/>
                <a:gd name="connsiteX5" fmla="*/ 2272617 w 2639301"/>
                <a:gd name="connsiteY5" fmla="*/ 213635 h 2205514"/>
                <a:gd name="connsiteX6" fmla="*/ 2228937 w 2639301"/>
                <a:gd name="connsiteY6" fmla="*/ 229258 h 2205514"/>
                <a:gd name="connsiteX7" fmla="*/ 2187488 w 2639301"/>
                <a:gd name="connsiteY7" fmla="*/ 229577 h 2205514"/>
                <a:gd name="connsiteX8" fmla="*/ 2161344 w 2639301"/>
                <a:gd name="connsiteY8" fmla="*/ 249663 h 2205514"/>
                <a:gd name="connsiteX9" fmla="*/ 2135838 w 2639301"/>
                <a:gd name="connsiteY9" fmla="*/ 274213 h 2205514"/>
                <a:gd name="connsiteX10" fmla="*/ 2109693 w 2639301"/>
                <a:gd name="connsiteY10" fmla="*/ 292706 h 2205514"/>
                <a:gd name="connsiteX11" fmla="*/ 2100128 w 2639301"/>
                <a:gd name="connsiteY11" fmla="*/ 323632 h 2205514"/>
                <a:gd name="connsiteX12" fmla="*/ 2107143 w 2639301"/>
                <a:gd name="connsiteY12" fmla="*/ 375602 h 2205514"/>
                <a:gd name="connsiteX13" fmla="*/ 2083549 w 2639301"/>
                <a:gd name="connsiteY13" fmla="*/ 399514 h 2205514"/>
                <a:gd name="connsiteX14" fmla="*/ 2074303 w 2639301"/>
                <a:gd name="connsiteY14" fmla="*/ 399514 h 2205514"/>
                <a:gd name="connsiteX15" fmla="*/ 2050709 w 2639301"/>
                <a:gd name="connsiteY15" fmla="*/ 420239 h 2205514"/>
                <a:gd name="connsiteX16" fmla="*/ 2029985 w 2639301"/>
                <a:gd name="connsiteY16" fmla="*/ 465194 h 2205514"/>
                <a:gd name="connsiteX17" fmla="*/ 2008942 w 2639301"/>
                <a:gd name="connsiteY17" fmla="*/ 465194 h 2205514"/>
                <a:gd name="connsiteX18" fmla="*/ 1961436 w 2639301"/>
                <a:gd name="connsiteY18" fmla="*/ 445108 h 2205514"/>
                <a:gd name="connsiteX19" fmla="*/ 1924133 w 2639301"/>
                <a:gd name="connsiteY19" fmla="*/ 434267 h 2205514"/>
                <a:gd name="connsiteX20" fmla="*/ 1902771 w 2639301"/>
                <a:gd name="connsiteY20" fmla="*/ 436180 h 2205514"/>
                <a:gd name="connsiteX21" fmla="*/ 1850164 w 2639301"/>
                <a:gd name="connsiteY21" fmla="*/ 449252 h 2205514"/>
                <a:gd name="connsiteX22" fmla="*/ 1780977 w 2639301"/>
                <a:gd name="connsiteY22" fmla="*/ 433630 h 2205514"/>
                <a:gd name="connsiteX23" fmla="*/ 1725500 w 2639301"/>
                <a:gd name="connsiteY23" fmla="*/ 390906 h 2205514"/>
                <a:gd name="connsiteX24" fmla="*/ 1703501 w 2639301"/>
                <a:gd name="connsiteY24" fmla="*/ 367631 h 2205514"/>
                <a:gd name="connsiteX25" fmla="*/ 1626024 w 2639301"/>
                <a:gd name="connsiteY25" fmla="*/ 372733 h 2205514"/>
                <a:gd name="connsiteX26" fmla="*/ 1609126 w 2639301"/>
                <a:gd name="connsiteY26" fmla="*/ 399833 h 2205514"/>
                <a:gd name="connsiteX27" fmla="*/ 1591591 w 2639301"/>
                <a:gd name="connsiteY27" fmla="*/ 395051 h 2205514"/>
                <a:gd name="connsiteX28" fmla="*/ 1552055 w 2639301"/>
                <a:gd name="connsiteY28" fmla="*/ 409717 h 2205514"/>
                <a:gd name="connsiteX29" fmla="*/ 1537389 w 2639301"/>
                <a:gd name="connsiteY29" fmla="*/ 471571 h 2205514"/>
                <a:gd name="connsiteX30" fmla="*/ 1480956 w 2639301"/>
                <a:gd name="connsiteY30" fmla="*/ 501222 h 2205514"/>
                <a:gd name="connsiteX31" fmla="*/ 1407624 w 2639301"/>
                <a:gd name="connsiteY31" fmla="*/ 482411 h 2205514"/>
                <a:gd name="connsiteX32" fmla="*/ 1367132 w 2639301"/>
                <a:gd name="connsiteY32" fmla="*/ 476353 h 2205514"/>
                <a:gd name="connsiteX33" fmla="*/ 1353741 w 2639301"/>
                <a:gd name="connsiteY33" fmla="*/ 473165 h 2205514"/>
                <a:gd name="connsiteX34" fmla="*/ 1334293 w 2639301"/>
                <a:gd name="connsiteY34" fmla="*/ 489106 h 2205514"/>
                <a:gd name="connsiteX35" fmla="*/ 1336206 w 2639301"/>
                <a:gd name="connsiteY35" fmla="*/ 528004 h 2205514"/>
                <a:gd name="connsiteX36" fmla="*/ 1299859 w 2639301"/>
                <a:gd name="connsiteY36" fmla="*/ 574554 h 2205514"/>
                <a:gd name="connsiteX37" fmla="*/ 1242788 w 2639301"/>
                <a:gd name="connsiteY37" fmla="*/ 579017 h 2205514"/>
                <a:gd name="connsiteX38" fmla="*/ 1193688 w 2639301"/>
                <a:gd name="connsiteY38" fmla="*/ 607074 h 2205514"/>
                <a:gd name="connsiteX39" fmla="*/ 1182847 w 2639301"/>
                <a:gd name="connsiteY39" fmla="*/ 629393 h 2205514"/>
                <a:gd name="connsiteX40" fmla="*/ 1163717 w 2639301"/>
                <a:gd name="connsiteY40" fmla="*/ 674667 h 2205514"/>
                <a:gd name="connsiteX41" fmla="*/ 1155747 w 2639301"/>
                <a:gd name="connsiteY41" fmla="*/ 715796 h 2205514"/>
                <a:gd name="connsiteX42" fmla="*/ 1144587 w 2639301"/>
                <a:gd name="connsiteY42" fmla="*/ 747998 h 2205514"/>
                <a:gd name="connsiteX43" fmla="*/ 1105052 w 2639301"/>
                <a:gd name="connsiteY43" fmla="*/ 791997 h 2205514"/>
                <a:gd name="connsiteX44" fmla="*/ 1074126 w 2639301"/>
                <a:gd name="connsiteY44" fmla="*/ 843010 h 2205514"/>
                <a:gd name="connsiteX45" fmla="*/ 1069343 w 2639301"/>
                <a:gd name="connsiteY45" fmla="*/ 862459 h 2205514"/>
                <a:gd name="connsiteX46" fmla="*/ 1046068 w 2639301"/>
                <a:gd name="connsiteY46" fmla="*/ 904226 h 2205514"/>
                <a:gd name="connsiteX47" fmla="*/ 1010359 w 2639301"/>
                <a:gd name="connsiteY47" fmla="*/ 910603 h 2205514"/>
                <a:gd name="connsiteX48" fmla="*/ 971461 w 2639301"/>
                <a:gd name="connsiteY48" fmla="*/ 949819 h 2205514"/>
                <a:gd name="connsiteX49" fmla="*/ 972099 w 2639301"/>
                <a:gd name="connsiteY49" fmla="*/ 984253 h 2205514"/>
                <a:gd name="connsiteX50" fmla="*/ 924912 w 2639301"/>
                <a:gd name="connsiteY50" fmla="*/ 1114974 h 2205514"/>
                <a:gd name="connsiteX51" fmla="*/ 899724 w 2639301"/>
                <a:gd name="connsiteY51" fmla="*/ 1150365 h 2205514"/>
                <a:gd name="connsiteX52" fmla="*/ 913434 w 2639301"/>
                <a:gd name="connsiteY52" fmla="*/ 1190538 h 2205514"/>
                <a:gd name="connsiteX53" fmla="*/ 934477 w 2639301"/>
                <a:gd name="connsiteY53" fmla="*/ 1239957 h 2205514"/>
                <a:gd name="connsiteX54" fmla="*/ 884101 w 2639301"/>
                <a:gd name="connsiteY54" fmla="*/ 1268014 h 2205514"/>
                <a:gd name="connsiteX55" fmla="*/ 879638 w 2639301"/>
                <a:gd name="connsiteY55" fmla="*/ 1266420 h 2205514"/>
                <a:gd name="connsiteX56" fmla="*/ 816509 w 2639301"/>
                <a:gd name="connsiteY56" fmla="*/ 1272159 h 2205514"/>
                <a:gd name="connsiteX57" fmla="*/ 738076 w 2639301"/>
                <a:gd name="connsiteY57" fmla="*/ 1382156 h 2205514"/>
                <a:gd name="connsiteX58" fmla="*/ 745728 w 2639301"/>
                <a:gd name="connsiteY58" fmla="*/ 1424561 h 2205514"/>
                <a:gd name="connsiteX59" fmla="*/ 746366 w 2639301"/>
                <a:gd name="connsiteY59" fmla="*/ 1457719 h 2205514"/>
                <a:gd name="connsiteX60" fmla="*/ 748916 w 2639301"/>
                <a:gd name="connsiteY60" fmla="*/ 1535196 h 2205514"/>
                <a:gd name="connsiteX61" fmla="*/ 749554 w 2639301"/>
                <a:gd name="connsiteY61" fmla="*/ 1592904 h 2205514"/>
                <a:gd name="connsiteX62" fmla="*/ 742221 w 2639301"/>
                <a:gd name="connsiteY62" fmla="*/ 1617136 h 2205514"/>
                <a:gd name="connsiteX63" fmla="*/ 765814 w 2639301"/>
                <a:gd name="connsiteY63" fmla="*/ 1660497 h 2205514"/>
                <a:gd name="connsiteX64" fmla="*/ 799930 w 2639301"/>
                <a:gd name="connsiteY64" fmla="*/ 1683453 h 2205514"/>
                <a:gd name="connsiteX65" fmla="*/ 781437 w 2639301"/>
                <a:gd name="connsiteY65" fmla="*/ 1756147 h 2205514"/>
                <a:gd name="connsiteX66" fmla="*/ 769641 w 2639301"/>
                <a:gd name="connsiteY66" fmla="*/ 1799827 h 2205514"/>
                <a:gd name="connsiteX67" fmla="*/ 782713 w 2639301"/>
                <a:gd name="connsiteY67" fmla="*/ 1899621 h 2205514"/>
                <a:gd name="connsiteX68" fmla="*/ 761032 w 2639301"/>
                <a:gd name="connsiteY68" fmla="*/ 1913012 h 2205514"/>
                <a:gd name="connsiteX69" fmla="*/ 726917 w 2639301"/>
                <a:gd name="connsiteY69" fmla="*/ 1916519 h 2205514"/>
                <a:gd name="connsiteX70" fmla="*/ 713526 w 2639301"/>
                <a:gd name="connsiteY70" fmla="*/ 1932142 h 2205514"/>
                <a:gd name="connsiteX71" fmla="*/ 703642 w 2639301"/>
                <a:gd name="connsiteY71" fmla="*/ 1986025 h 2205514"/>
                <a:gd name="connsiteX72" fmla="*/ 695034 w 2639301"/>
                <a:gd name="connsiteY72" fmla="*/ 2049473 h 2205514"/>
                <a:gd name="connsiteX73" fmla="*/ 691845 w 2639301"/>
                <a:gd name="connsiteY73" fmla="*/ 2065095 h 2205514"/>
                <a:gd name="connsiteX74" fmla="*/ 669527 w 2639301"/>
                <a:gd name="connsiteY74" fmla="*/ 2076892 h 2205514"/>
                <a:gd name="connsiteX75" fmla="*/ 642426 w 2639301"/>
                <a:gd name="connsiteY75" fmla="*/ 2074979 h 2205514"/>
                <a:gd name="connsiteX76" fmla="*/ 614369 w 2639301"/>
                <a:gd name="connsiteY76" fmla="*/ 2025560 h 2205514"/>
                <a:gd name="connsiteX77" fmla="*/ 598427 w 2639301"/>
                <a:gd name="connsiteY77" fmla="*/ 1998140 h 2205514"/>
                <a:gd name="connsiteX78" fmla="*/ 578022 w 2639301"/>
                <a:gd name="connsiteY78" fmla="*/ 1974547 h 2205514"/>
                <a:gd name="connsiteX79" fmla="*/ 566225 w 2639301"/>
                <a:gd name="connsiteY79" fmla="*/ 2002285 h 2205514"/>
                <a:gd name="connsiteX80" fmla="*/ 565269 w 2639301"/>
                <a:gd name="connsiteY80" fmla="*/ 2015995 h 2205514"/>
                <a:gd name="connsiteX81" fmla="*/ 519995 w 2639301"/>
                <a:gd name="connsiteY81" fmla="*/ 2054893 h 2205514"/>
                <a:gd name="connsiteX82" fmla="*/ 504053 w 2639301"/>
                <a:gd name="connsiteY82" fmla="*/ 2054574 h 2205514"/>
                <a:gd name="connsiteX83" fmla="*/ 472807 w 2639301"/>
                <a:gd name="connsiteY83" fmla="*/ 2069559 h 2205514"/>
                <a:gd name="connsiteX84" fmla="*/ 321681 w 2639301"/>
                <a:gd name="connsiteY84" fmla="*/ 2191353 h 2205514"/>
                <a:gd name="connsiteX85" fmla="*/ 218379 w 2639301"/>
                <a:gd name="connsiteY85" fmla="*/ 2193585 h 2205514"/>
                <a:gd name="connsiteX86" fmla="*/ 138033 w 2639301"/>
                <a:gd name="connsiteY86" fmla="*/ 2159789 h 2205514"/>
                <a:gd name="connsiteX87" fmla="*/ 73629 w 2639301"/>
                <a:gd name="connsiteY87" fmla="*/ 2120253 h 2205514"/>
                <a:gd name="connsiteX88" fmla="*/ 62470 w 2639301"/>
                <a:gd name="connsiteY88" fmla="*/ 2105906 h 2205514"/>
                <a:gd name="connsiteX89" fmla="*/ 79368 w 2639301"/>
                <a:gd name="connsiteY89" fmla="*/ 2073704 h 2205514"/>
                <a:gd name="connsiteX90" fmla="*/ 102005 w 2639301"/>
                <a:gd name="connsiteY90" fmla="*/ 2051067 h 2205514"/>
                <a:gd name="connsiteX91" fmla="*/ 120498 w 2639301"/>
                <a:gd name="connsiteY91" fmla="*/ 2029705 h 2205514"/>
                <a:gd name="connsiteX92" fmla="*/ 125918 w 2639301"/>
                <a:gd name="connsiteY92" fmla="*/ 2009300 h 2205514"/>
                <a:gd name="connsiteX93" fmla="*/ 78731 w 2639301"/>
                <a:gd name="connsiteY93" fmla="*/ 2002604 h 2205514"/>
                <a:gd name="connsiteX94" fmla="*/ 60876 w 2639301"/>
                <a:gd name="connsiteY94" fmla="*/ 2020459 h 2205514"/>
                <a:gd name="connsiteX95" fmla="*/ 44297 w 2639301"/>
                <a:gd name="connsiteY95" fmla="*/ 2027792 h 2205514"/>
                <a:gd name="connsiteX96" fmla="*/ 18790 w 2639301"/>
                <a:gd name="connsiteY96" fmla="*/ 2022691 h 2205514"/>
                <a:gd name="connsiteX97" fmla="*/ 20384 w 2639301"/>
                <a:gd name="connsiteY97" fmla="*/ 1998778 h 2205514"/>
                <a:gd name="connsiteX98" fmla="*/ 25485 w 2639301"/>
                <a:gd name="connsiteY98" fmla="*/ 1988575 h 2205514"/>
                <a:gd name="connsiteX99" fmla="*/ 23891 w 2639301"/>
                <a:gd name="connsiteY99" fmla="*/ 1954779 h 2205514"/>
                <a:gd name="connsiteX100" fmla="*/ 37920 w 2639301"/>
                <a:gd name="connsiteY100" fmla="*/ 1915244 h 2205514"/>
                <a:gd name="connsiteX101" fmla="*/ 59919 w 2639301"/>
                <a:gd name="connsiteY101" fmla="*/ 1927041 h 2205514"/>
                <a:gd name="connsiteX102" fmla="*/ 85107 w 2639301"/>
                <a:gd name="connsiteY102" fmla="*/ 1950634 h 2205514"/>
                <a:gd name="connsiteX103" fmla="*/ 97542 w 2639301"/>
                <a:gd name="connsiteY103" fmla="*/ 1940113 h 2205514"/>
                <a:gd name="connsiteX104" fmla="*/ 149192 w 2639301"/>
                <a:gd name="connsiteY104" fmla="*/ 1891013 h 2205514"/>
                <a:gd name="connsiteX105" fmla="*/ 165772 w 2639301"/>
                <a:gd name="connsiteY105" fmla="*/ 1869651 h 2205514"/>
                <a:gd name="connsiteX106" fmla="*/ 141541 w 2639301"/>
                <a:gd name="connsiteY106" fmla="*/ 1856579 h 2205514"/>
                <a:gd name="connsiteX107" fmla="*/ 123686 w 2639301"/>
                <a:gd name="connsiteY107" fmla="*/ 1870926 h 2205514"/>
                <a:gd name="connsiteX108" fmla="*/ 92759 w 2639301"/>
                <a:gd name="connsiteY108" fmla="*/ 1894520 h 2205514"/>
                <a:gd name="connsiteX109" fmla="*/ 62789 w 2639301"/>
                <a:gd name="connsiteY109" fmla="*/ 1890056 h 2205514"/>
                <a:gd name="connsiteX110" fmla="*/ 41427 w 2639301"/>
                <a:gd name="connsiteY110" fmla="*/ 1883361 h 2205514"/>
                <a:gd name="connsiteX111" fmla="*/ 7950 w 2639301"/>
                <a:gd name="connsiteY111" fmla="*/ 1871564 h 2205514"/>
                <a:gd name="connsiteX112" fmla="*/ 9225 w 2639301"/>
                <a:gd name="connsiteY112" fmla="*/ 1836492 h 2205514"/>
                <a:gd name="connsiteX113" fmla="*/ 9544 w 2639301"/>
                <a:gd name="connsiteY113" fmla="*/ 1799827 h 2205514"/>
                <a:gd name="connsiteX114" fmla="*/ 18790 w 2639301"/>
                <a:gd name="connsiteY114" fmla="*/ 1758378 h 2205514"/>
                <a:gd name="connsiteX115" fmla="*/ 30268 w 2639301"/>
                <a:gd name="connsiteY115" fmla="*/ 1750726 h 2205514"/>
                <a:gd name="connsiteX116" fmla="*/ 28355 w 2639301"/>
                <a:gd name="connsiteY116" fmla="*/ 1723307 h 2205514"/>
                <a:gd name="connsiteX117" fmla="*/ 25167 w 2639301"/>
                <a:gd name="connsiteY117" fmla="*/ 1702583 h 2205514"/>
                <a:gd name="connsiteX118" fmla="*/ 33137 w 2639301"/>
                <a:gd name="connsiteY118" fmla="*/ 1694293 h 2205514"/>
                <a:gd name="connsiteX119" fmla="*/ 32181 w 2639301"/>
                <a:gd name="connsiteY119" fmla="*/ 1676439 h 2205514"/>
                <a:gd name="connsiteX120" fmla="*/ 14007 w 2639301"/>
                <a:gd name="connsiteY120" fmla="*/ 1662410 h 2205514"/>
                <a:gd name="connsiteX121" fmla="*/ 2848 w 2639301"/>
                <a:gd name="connsiteY121" fmla="*/ 1624150 h 2205514"/>
                <a:gd name="connsiteX122" fmla="*/ 14645 w 2639301"/>
                <a:gd name="connsiteY122" fmla="*/ 1599281 h 2205514"/>
                <a:gd name="connsiteX123" fmla="*/ 51949 w 2639301"/>
                <a:gd name="connsiteY123" fmla="*/ 1589716 h 2205514"/>
                <a:gd name="connsiteX124" fmla="*/ 76180 w 2639301"/>
                <a:gd name="connsiteY124" fmla="*/ 1595774 h 2205514"/>
                <a:gd name="connsiteX125" fmla="*/ 86382 w 2639301"/>
                <a:gd name="connsiteY125" fmla="*/ 1580470 h 2205514"/>
                <a:gd name="connsiteX126" fmla="*/ 82238 w 2639301"/>
                <a:gd name="connsiteY126" fmla="*/ 1550818 h 2205514"/>
                <a:gd name="connsiteX127" fmla="*/ 118266 w 2639301"/>
                <a:gd name="connsiteY127" fmla="*/ 1528181 h 2205514"/>
                <a:gd name="connsiteX128" fmla="*/ 127512 w 2639301"/>
                <a:gd name="connsiteY128" fmla="*/ 1527863 h 2205514"/>
                <a:gd name="connsiteX129" fmla="*/ 158757 w 2639301"/>
                <a:gd name="connsiteY129" fmla="*/ 1510327 h 2205514"/>
                <a:gd name="connsiteX130" fmla="*/ 193510 w 2639301"/>
                <a:gd name="connsiteY130" fmla="*/ 1494385 h 2205514"/>
                <a:gd name="connsiteX131" fmla="*/ 259509 w 2639301"/>
                <a:gd name="connsiteY131" fmla="*/ 1500124 h 2205514"/>
                <a:gd name="connsiteX132" fmla="*/ 270986 w 2639301"/>
                <a:gd name="connsiteY132" fmla="*/ 1495023 h 2205514"/>
                <a:gd name="connsiteX133" fmla="*/ 262697 w 2639301"/>
                <a:gd name="connsiteY133" fmla="*/ 1483226 h 2205514"/>
                <a:gd name="connsiteX134" fmla="*/ 233045 w 2639301"/>
                <a:gd name="connsiteY134" fmla="*/ 1471110 h 2205514"/>
                <a:gd name="connsiteX135" fmla="*/ 217741 w 2639301"/>
                <a:gd name="connsiteY135" fmla="*/ 1456444 h 2205514"/>
                <a:gd name="connsiteX136" fmla="*/ 235277 w 2639301"/>
                <a:gd name="connsiteY136" fmla="*/ 1440502 h 2205514"/>
                <a:gd name="connsiteX137" fmla="*/ 280233 w 2639301"/>
                <a:gd name="connsiteY137" fmla="*/ 1431575 h 2205514"/>
                <a:gd name="connsiteX138" fmla="*/ 320724 w 2639301"/>
                <a:gd name="connsiteY138" fmla="*/ 1412126 h 2205514"/>
                <a:gd name="connsiteX139" fmla="*/ 356434 w 2639301"/>
                <a:gd name="connsiteY139" fmla="*/ 1398735 h 2205514"/>
                <a:gd name="connsiteX140" fmla="*/ 370462 w 2639301"/>
                <a:gd name="connsiteY140" fmla="*/ 1373229 h 2205514"/>
                <a:gd name="connsiteX141" fmla="*/ 359622 w 2639301"/>
                <a:gd name="connsiteY141" fmla="*/ 1348041 h 2205514"/>
                <a:gd name="connsiteX142" fmla="*/ 380027 w 2639301"/>
                <a:gd name="connsiteY142" fmla="*/ 1320940 h 2205514"/>
                <a:gd name="connsiteX143" fmla="*/ 411910 w 2639301"/>
                <a:gd name="connsiteY143" fmla="*/ 1334969 h 2205514"/>
                <a:gd name="connsiteX144" fmla="*/ 421794 w 2639301"/>
                <a:gd name="connsiteY144" fmla="*/ 1353142 h 2205514"/>
                <a:gd name="connsiteX145" fmla="*/ 451765 w 2639301"/>
                <a:gd name="connsiteY145" fmla="*/ 1354418 h 2205514"/>
                <a:gd name="connsiteX146" fmla="*/ 461329 w 2639301"/>
                <a:gd name="connsiteY146" fmla="*/ 1326360 h 2205514"/>
                <a:gd name="connsiteX147" fmla="*/ 498952 w 2639301"/>
                <a:gd name="connsiteY147" fmla="*/ 1286825 h 2205514"/>
                <a:gd name="connsiteX148" fmla="*/ 520313 w 2639301"/>
                <a:gd name="connsiteY148" fmla="*/ 1264826 h 2205514"/>
                <a:gd name="connsiteX149" fmla="*/ 566863 w 2639301"/>
                <a:gd name="connsiteY149" fmla="*/ 1217320 h 2205514"/>
                <a:gd name="connsiteX150" fmla="*/ 622340 w 2639301"/>
                <a:gd name="connsiteY150" fmla="*/ 1184799 h 2205514"/>
                <a:gd name="connsiteX151" fmla="*/ 650397 w 2639301"/>
                <a:gd name="connsiteY151" fmla="*/ 1189581 h 2205514"/>
                <a:gd name="connsiteX152" fmla="*/ 666339 w 2639301"/>
                <a:gd name="connsiteY152" fmla="*/ 1196914 h 2205514"/>
                <a:gd name="connsiteX153" fmla="*/ 684512 w 2639301"/>
                <a:gd name="connsiteY153" fmla="*/ 1189581 h 2205514"/>
                <a:gd name="connsiteX154" fmla="*/ 677817 w 2639301"/>
                <a:gd name="connsiteY154" fmla="*/ 1172046 h 2205514"/>
                <a:gd name="connsiteX155" fmla="*/ 634774 w 2639301"/>
                <a:gd name="connsiteY155" fmla="*/ 1134423 h 2205514"/>
                <a:gd name="connsiteX156" fmla="*/ 624253 w 2639301"/>
                <a:gd name="connsiteY156" fmla="*/ 1122308 h 2205514"/>
                <a:gd name="connsiteX157" fmla="*/ 628717 w 2639301"/>
                <a:gd name="connsiteY157" fmla="*/ 1107960 h 2205514"/>
                <a:gd name="connsiteX158" fmla="*/ 653585 w 2639301"/>
                <a:gd name="connsiteY158" fmla="*/ 1104772 h 2205514"/>
                <a:gd name="connsiteX159" fmla="*/ 694715 w 2639301"/>
                <a:gd name="connsiteY159" fmla="*/ 1085323 h 2205514"/>
                <a:gd name="connsiteX160" fmla="*/ 714801 w 2639301"/>
                <a:gd name="connsiteY160" fmla="*/ 1078628 h 2205514"/>
                <a:gd name="connsiteX161" fmla="*/ 741583 w 2639301"/>
                <a:gd name="connsiteY161" fmla="*/ 1084367 h 2205514"/>
                <a:gd name="connsiteX162" fmla="*/ 755612 w 2639301"/>
                <a:gd name="connsiteY162" fmla="*/ 1072570 h 2205514"/>
                <a:gd name="connsiteX163" fmla="*/ 749873 w 2639301"/>
                <a:gd name="connsiteY163" fmla="*/ 1045788 h 2205514"/>
                <a:gd name="connsiteX164" fmla="*/ 755612 w 2639301"/>
                <a:gd name="connsiteY164" fmla="*/ 1009441 h 2205514"/>
                <a:gd name="connsiteX165" fmla="*/ 766771 w 2639301"/>
                <a:gd name="connsiteY165" fmla="*/ 960022 h 2205514"/>
                <a:gd name="connsiteX166" fmla="*/ 764539 w 2639301"/>
                <a:gd name="connsiteY166" fmla="*/ 930370 h 2205514"/>
                <a:gd name="connsiteX167" fmla="*/ 784625 w 2639301"/>
                <a:gd name="connsiteY167" fmla="*/ 911241 h 2205514"/>
                <a:gd name="connsiteX168" fmla="*/ 826074 w 2639301"/>
                <a:gd name="connsiteY168" fmla="*/ 911559 h 2205514"/>
                <a:gd name="connsiteX169" fmla="*/ 850943 w 2639301"/>
                <a:gd name="connsiteY169" fmla="*/ 876807 h 2205514"/>
                <a:gd name="connsiteX170" fmla="*/ 864334 w 2639301"/>
                <a:gd name="connsiteY170" fmla="*/ 827069 h 2205514"/>
                <a:gd name="connsiteX171" fmla="*/ 920448 w 2639301"/>
                <a:gd name="connsiteY171" fmla="*/ 766491 h 2205514"/>
                <a:gd name="connsiteX172" fmla="*/ 961577 w 2639301"/>
                <a:gd name="connsiteY172" fmla="*/ 693478 h 2205514"/>
                <a:gd name="connsiteX173" fmla="*/ 975606 w 2639301"/>
                <a:gd name="connsiteY173" fmla="*/ 680725 h 2205514"/>
                <a:gd name="connsiteX174" fmla="*/ 999200 w 2639301"/>
                <a:gd name="connsiteY174" fmla="*/ 656175 h 2205514"/>
                <a:gd name="connsiteX175" fmla="*/ 1009402 w 2639301"/>
                <a:gd name="connsiteY175" fmla="*/ 618552 h 2205514"/>
                <a:gd name="connsiteX176" fmla="*/ 1038735 w 2639301"/>
                <a:gd name="connsiteY176" fmla="*/ 588582 h 2205514"/>
                <a:gd name="connsiteX177" fmla="*/ 1083372 w 2639301"/>
                <a:gd name="connsiteY177" fmla="*/ 554786 h 2205514"/>
                <a:gd name="connsiteX178" fmla="*/ 1107922 w 2639301"/>
                <a:gd name="connsiteY178" fmla="*/ 538207 h 2205514"/>
                <a:gd name="connsiteX179" fmla="*/ 1130240 w 2639301"/>
                <a:gd name="connsiteY179" fmla="*/ 561481 h 2205514"/>
                <a:gd name="connsiteX180" fmla="*/ 1150326 w 2639301"/>
                <a:gd name="connsiteY180" fmla="*/ 574235 h 2205514"/>
                <a:gd name="connsiteX181" fmla="*/ 1160210 w 2639301"/>
                <a:gd name="connsiteY181" fmla="*/ 552235 h 2205514"/>
                <a:gd name="connsiteX182" fmla="*/ 1164036 w 2639301"/>
                <a:gd name="connsiteY182" fmla="*/ 515569 h 2205514"/>
                <a:gd name="connsiteX183" fmla="*/ 1159573 w 2639301"/>
                <a:gd name="connsiteY183" fmla="*/ 488469 h 2205514"/>
                <a:gd name="connsiteX184" fmla="*/ 1108878 w 2639301"/>
                <a:gd name="connsiteY184" fmla="*/ 494845 h 2205514"/>
                <a:gd name="connsiteX185" fmla="*/ 1044474 w 2639301"/>
                <a:gd name="connsiteY185" fmla="*/ 509193 h 2205514"/>
                <a:gd name="connsiteX186" fmla="*/ 1015460 w 2639301"/>
                <a:gd name="connsiteY186" fmla="*/ 508874 h 2205514"/>
                <a:gd name="connsiteX187" fmla="*/ 953607 w 2639301"/>
                <a:gd name="connsiteY187" fmla="*/ 538844 h 2205514"/>
                <a:gd name="connsiteX188" fmla="*/ 903550 w 2639301"/>
                <a:gd name="connsiteY188" fmla="*/ 561481 h 2205514"/>
                <a:gd name="connsiteX189" fmla="*/ 868479 w 2639301"/>
                <a:gd name="connsiteY189" fmla="*/ 582205 h 2205514"/>
                <a:gd name="connsiteX190" fmla="*/ 828625 w 2639301"/>
                <a:gd name="connsiteY190" fmla="*/ 602930 h 2205514"/>
                <a:gd name="connsiteX191" fmla="*/ 818741 w 2639301"/>
                <a:gd name="connsiteY191" fmla="*/ 598785 h 2205514"/>
                <a:gd name="connsiteX192" fmla="*/ 821291 w 2639301"/>
                <a:gd name="connsiteY192" fmla="*/ 588263 h 2205514"/>
                <a:gd name="connsiteX193" fmla="*/ 841378 w 2639301"/>
                <a:gd name="connsiteY193" fmla="*/ 572959 h 2205514"/>
                <a:gd name="connsiteX194" fmla="*/ 908333 w 2639301"/>
                <a:gd name="connsiteY194" fmla="*/ 542989 h 2205514"/>
                <a:gd name="connsiteX195" fmla="*/ 962215 w 2639301"/>
                <a:gd name="connsiteY195" fmla="*/ 500266 h 2205514"/>
                <a:gd name="connsiteX196" fmla="*/ 989635 w 2639301"/>
                <a:gd name="connsiteY196" fmla="*/ 476672 h 2205514"/>
                <a:gd name="connsiteX197" fmla="*/ 1001750 w 2639301"/>
                <a:gd name="connsiteY197" fmla="*/ 454672 h 2205514"/>
                <a:gd name="connsiteX198" fmla="*/ 1014823 w 2639301"/>
                <a:gd name="connsiteY198" fmla="*/ 436180 h 2205514"/>
                <a:gd name="connsiteX199" fmla="*/ 1096763 w 2639301"/>
                <a:gd name="connsiteY199" fmla="*/ 368907 h 2205514"/>
                <a:gd name="connsiteX200" fmla="*/ 1109197 w 2639301"/>
                <a:gd name="connsiteY200" fmla="*/ 355197 h 2205514"/>
                <a:gd name="connsiteX201" fmla="*/ 1123545 w 2639301"/>
                <a:gd name="connsiteY201" fmla="*/ 351690 h 2205514"/>
                <a:gd name="connsiteX202" fmla="*/ 1130559 w 2639301"/>
                <a:gd name="connsiteY202" fmla="*/ 365081 h 2205514"/>
                <a:gd name="connsiteX203" fmla="*/ 1117805 w 2639301"/>
                <a:gd name="connsiteY203" fmla="*/ 396645 h 2205514"/>
                <a:gd name="connsiteX204" fmla="*/ 1102502 w 2639301"/>
                <a:gd name="connsiteY204" fmla="*/ 427253 h 2205514"/>
                <a:gd name="connsiteX205" fmla="*/ 1107603 w 2639301"/>
                <a:gd name="connsiteY205" fmla="*/ 440963 h 2205514"/>
                <a:gd name="connsiteX206" fmla="*/ 1119719 w 2639301"/>
                <a:gd name="connsiteY206" fmla="*/ 436818 h 2205514"/>
                <a:gd name="connsiteX207" fmla="*/ 1140443 w 2639301"/>
                <a:gd name="connsiteY207" fmla="*/ 415456 h 2205514"/>
                <a:gd name="connsiteX208" fmla="*/ 1162123 w 2639301"/>
                <a:gd name="connsiteY208" fmla="*/ 416094 h 2205514"/>
                <a:gd name="connsiteX209" fmla="*/ 1187311 w 2639301"/>
                <a:gd name="connsiteY209" fmla="*/ 446064 h 2205514"/>
                <a:gd name="connsiteX210" fmla="*/ 1204528 w 2639301"/>
                <a:gd name="connsiteY210" fmla="*/ 440644 h 2205514"/>
                <a:gd name="connsiteX211" fmla="*/ 1248208 w 2639301"/>
                <a:gd name="connsiteY211" fmla="*/ 425659 h 2205514"/>
                <a:gd name="connsiteX212" fmla="*/ 1262874 w 2639301"/>
                <a:gd name="connsiteY212" fmla="*/ 436499 h 2205514"/>
                <a:gd name="connsiteX213" fmla="*/ 1276584 w 2639301"/>
                <a:gd name="connsiteY213" fmla="*/ 425659 h 2205514"/>
                <a:gd name="connsiteX214" fmla="*/ 1270207 w 2639301"/>
                <a:gd name="connsiteY214" fmla="*/ 410992 h 2205514"/>
                <a:gd name="connsiteX215" fmla="*/ 1263512 w 2639301"/>
                <a:gd name="connsiteY215" fmla="*/ 389949 h 2205514"/>
                <a:gd name="connsiteX216" fmla="*/ 1240556 w 2639301"/>
                <a:gd name="connsiteY216" fmla="*/ 371138 h 2205514"/>
                <a:gd name="connsiteX217" fmla="*/ 1206122 w 2639301"/>
                <a:gd name="connsiteY217" fmla="*/ 383254 h 2205514"/>
                <a:gd name="connsiteX218" fmla="*/ 1189543 w 2639301"/>
                <a:gd name="connsiteY218" fmla="*/ 372414 h 2205514"/>
                <a:gd name="connsiteX219" fmla="*/ 1197514 w 2639301"/>
                <a:gd name="connsiteY219" fmla="*/ 349458 h 2205514"/>
                <a:gd name="connsiteX220" fmla="*/ 1249483 w 2639301"/>
                <a:gd name="connsiteY220" fmla="*/ 297488 h 2205514"/>
                <a:gd name="connsiteX221" fmla="*/ 1289656 w 2639301"/>
                <a:gd name="connsiteY221" fmla="*/ 283141 h 2205514"/>
                <a:gd name="connsiteX222" fmla="*/ 1313250 w 2639301"/>
                <a:gd name="connsiteY222" fmla="*/ 298763 h 2205514"/>
                <a:gd name="connsiteX223" fmla="*/ 1336206 w 2639301"/>
                <a:gd name="connsiteY223" fmla="*/ 308966 h 2205514"/>
                <a:gd name="connsiteX224" fmla="*/ 1347046 w 2639301"/>
                <a:gd name="connsiteY224" fmla="*/ 291111 h 2205514"/>
                <a:gd name="connsiteX225" fmla="*/ 1374147 w 2639301"/>
                <a:gd name="connsiteY225" fmla="*/ 267199 h 2205514"/>
                <a:gd name="connsiteX226" fmla="*/ 1400610 w 2639301"/>
                <a:gd name="connsiteY226" fmla="*/ 259228 h 2205514"/>
                <a:gd name="connsiteX227" fmla="*/ 1394871 w 2639301"/>
                <a:gd name="connsiteY227" fmla="*/ 226707 h 2205514"/>
                <a:gd name="connsiteX228" fmla="*/ 1407943 w 2639301"/>
                <a:gd name="connsiteY228" fmla="*/ 194186 h 2205514"/>
                <a:gd name="connsiteX229" fmla="*/ 1456087 w 2639301"/>
                <a:gd name="connsiteY229" fmla="*/ 179201 h 2205514"/>
                <a:gd name="connsiteX230" fmla="*/ 1493709 w 2639301"/>
                <a:gd name="connsiteY230" fmla="*/ 207577 h 2205514"/>
                <a:gd name="connsiteX231" fmla="*/ 1489564 w 2639301"/>
                <a:gd name="connsiteY231" fmla="*/ 229896 h 2205514"/>
                <a:gd name="connsiteX232" fmla="*/ 1504230 w 2639301"/>
                <a:gd name="connsiteY232" fmla="*/ 241692 h 2205514"/>
                <a:gd name="connsiteX233" fmla="*/ 1536433 w 2639301"/>
                <a:gd name="connsiteY233" fmla="*/ 230533 h 2205514"/>
                <a:gd name="connsiteX234" fmla="*/ 1556519 w 2639301"/>
                <a:gd name="connsiteY234" fmla="*/ 251257 h 2205514"/>
                <a:gd name="connsiteX235" fmla="*/ 1560026 w 2639301"/>
                <a:gd name="connsiteY235" fmla="*/ 270706 h 2205514"/>
                <a:gd name="connsiteX236" fmla="*/ 1581388 w 2639301"/>
                <a:gd name="connsiteY236" fmla="*/ 284735 h 2205514"/>
                <a:gd name="connsiteX237" fmla="*/ 1590634 w 2639301"/>
                <a:gd name="connsiteY237" fmla="*/ 264011 h 2205514"/>
                <a:gd name="connsiteX238" fmla="*/ 1592547 w 2639301"/>
                <a:gd name="connsiteY238" fmla="*/ 245837 h 2205514"/>
                <a:gd name="connsiteX239" fmla="*/ 1571504 w 2639301"/>
                <a:gd name="connsiteY239" fmla="*/ 205664 h 2205514"/>
                <a:gd name="connsiteX240" fmla="*/ 1557794 w 2639301"/>
                <a:gd name="connsiteY240" fmla="*/ 195462 h 2205514"/>
                <a:gd name="connsiteX241" fmla="*/ 1569910 w 2639301"/>
                <a:gd name="connsiteY241" fmla="*/ 180158 h 2205514"/>
                <a:gd name="connsiteX242" fmla="*/ 1602112 w 2639301"/>
                <a:gd name="connsiteY242" fmla="*/ 189723 h 2205514"/>
                <a:gd name="connsiteX243" fmla="*/ 1655676 w 2639301"/>
                <a:gd name="connsiteY243" fmla="*/ 217142 h 2205514"/>
                <a:gd name="connsiteX244" fmla="*/ 1689153 w 2639301"/>
                <a:gd name="connsiteY244" fmla="*/ 223200 h 2205514"/>
                <a:gd name="connsiteX245" fmla="*/ 1699037 w 2639301"/>
                <a:gd name="connsiteY245" fmla="*/ 223200 h 2205514"/>
                <a:gd name="connsiteX246" fmla="*/ 1679907 w 2639301"/>
                <a:gd name="connsiteY246" fmla="*/ 206621 h 2205514"/>
                <a:gd name="connsiteX247" fmla="*/ 1649299 w 2639301"/>
                <a:gd name="connsiteY247" fmla="*/ 186534 h 2205514"/>
                <a:gd name="connsiteX248" fmla="*/ 1651212 w 2639301"/>
                <a:gd name="connsiteY248" fmla="*/ 170274 h 2205514"/>
                <a:gd name="connsiteX249" fmla="*/ 1721355 w 2639301"/>
                <a:gd name="connsiteY249" fmla="*/ 168999 h 2205514"/>
                <a:gd name="connsiteX250" fmla="*/ 1746543 w 2639301"/>
                <a:gd name="connsiteY250" fmla="*/ 178882 h 2205514"/>
                <a:gd name="connsiteX251" fmla="*/ 1764079 w 2639301"/>
                <a:gd name="connsiteY251" fmla="*/ 170593 h 2205514"/>
                <a:gd name="connsiteX252" fmla="*/ 1756746 w 2639301"/>
                <a:gd name="connsiteY252" fmla="*/ 153376 h 2205514"/>
                <a:gd name="connsiteX253" fmla="*/ 1723906 w 2639301"/>
                <a:gd name="connsiteY253" fmla="*/ 122449 h 2205514"/>
                <a:gd name="connsiteX254" fmla="*/ 1722312 w 2639301"/>
                <a:gd name="connsiteY254" fmla="*/ 92160 h 2205514"/>
                <a:gd name="connsiteX255" fmla="*/ 1752920 w 2639301"/>
                <a:gd name="connsiteY255" fmla="*/ 80363 h 2205514"/>
                <a:gd name="connsiteX256" fmla="*/ 1796281 w 2639301"/>
                <a:gd name="connsiteY256" fmla="*/ 82914 h 2205514"/>
                <a:gd name="connsiteX257" fmla="*/ 1830396 w 2639301"/>
                <a:gd name="connsiteY257" fmla="*/ 59001 h 2205514"/>
                <a:gd name="connsiteX258" fmla="*/ 1836454 w 2639301"/>
                <a:gd name="connsiteY258" fmla="*/ 49436 h 2205514"/>
                <a:gd name="connsiteX259" fmla="*/ 1859410 w 2639301"/>
                <a:gd name="connsiteY259" fmla="*/ 47205 h 2205514"/>
                <a:gd name="connsiteX260" fmla="*/ 1863236 w 2639301"/>
                <a:gd name="connsiteY260" fmla="*/ 67610 h 2205514"/>
                <a:gd name="connsiteX261" fmla="*/ 1809991 w 2639301"/>
                <a:gd name="connsiteY261" fmla="*/ 110015 h 2205514"/>
                <a:gd name="connsiteX262" fmla="*/ 1781615 w 2639301"/>
                <a:gd name="connsiteY262" fmla="*/ 133927 h 2205514"/>
                <a:gd name="connsiteX263" fmla="*/ 1786397 w 2639301"/>
                <a:gd name="connsiteY263" fmla="*/ 146680 h 2205514"/>
                <a:gd name="connsiteX264" fmla="*/ 1805846 w 2639301"/>
                <a:gd name="connsiteY264" fmla="*/ 173781 h 2205514"/>
                <a:gd name="connsiteX265" fmla="*/ 1812223 w 2639301"/>
                <a:gd name="connsiteY265" fmla="*/ 200563 h 2205514"/>
                <a:gd name="connsiteX266" fmla="*/ 1842193 w 2639301"/>
                <a:gd name="connsiteY266" fmla="*/ 205027 h 2205514"/>
                <a:gd name="connsiteX267" fmla="*/ 1840918 w 2639301"/>
                <a:gd name="connsiteY267" fmla="*/ 159115 h 2205514"/>
                <a:gd name="connsiteX268" fmla="*/ 1841555 w 2639301"/>
                <a:gd name="connsiteY268" fmla="*/ 139028 h 2205514"/>
                <a:gd name="connsiteX269" fmla="*/ 1869931 w 2639301"/>
                <a:gd name="connsiteY269" fmla="*/ 106189 h 2205514"/>
                <a:gd name="connsiteX270" fmla="*/ 1894162 w 2639301"/>
                <a:gd name="connsiteY270" fmla="*/ 85465 h 2205514"/>
                <a:gd name="connsiteX271" fmla="*/ 1935611 w 2639301"/>
                <a:gd name="connsiteY271" fmla="*/ 93435 h 2205514"/>
                <a:gd name="connsiteX272" fmla="*/ 1943900 w 2639301"/>
                <a:gd name="connsiteY272" fmla="*/ 101087 h 2205514"/>
                <a:gd name="connsiteX273" fmla="*/ 1956973 w 2639301"/>
                <a:gd name="connsiteY273" fmla="*/ 100450 h 2205514"/>
                <a:gd name="connsiteX274" fmla="*/ 1961755 w 2639301"/>
                <a:gd name="connsiteY274" fmla="*/ 88334 h 2205514"/>
                <a:gd name="connsiteX275" fmla="*/ 1955697 w 2639301"/>
                <a:gd name="connsiteY275" fmla="*/ 73668 h 2205514"/>
                <a:gd name="connsiteX276" fmla="*/ 1960798 w 2639301"/>
                <a:gd name="connsiteY276" fmla="*/ 53262 h 2205514"/>
                <a:gd name="connsiteX277" fmla="*/ 2009899 w 2639301"/>
                <a:gd name="connsiteY277" fmla="*/ 42422 h 2205514"/>
                <a:gd name="connsiteX278" fmla="*/ 2022971 w 2639301"/>
                <a:gd name="connsiteY278" fmla="*/ 46567 h 2205514"/>
                <a:gd name="connsiteX279" fmla="*/ 2058361 w 2639301"/>
                <a:gd name="connsiteY279" fmla="*/ 30625 h 2205514"/>
                <a:gd name="connsiteX280" fmla="*/ 2063782 w 2639301"/>
                <a:gd name="connsiteY280" fmla="*/ 20423 h 2205514"/>
                <a:gd name="connsiteX281" fmla="*/ 2123084 w 2639301"/>
                <a:gd name="connsiteY281" fmla="*/ 8307 h 2205514"/>
                <a:gd name="connsiteX282" fmla="*/ 2133287 w 2639301"/>
                <a:gd name="connsiteY282" fmla="*/ 29669 h 2205514"/>
                <a:gd name="connsiteX283" fmla="*/ 2118302 w 2639301"/>
                <a:gd name="connsiteY283" fmla="*/ 41466 h 2205514"/>
                <a:gd name="connsiteX284" fmla="*/ 2097578 w 2639301"/>
                <a:gd name="connsiteY284" fmla="*/ 57088 h 2205514"/>
                <a:gd name="connsiteX285" fmla="*/ 2085462 w 2639301"/>
                <a:gd name="connsiteY285" fmla="*/ 79088 h 2205514"/>
                <a:gd name="connsiteX286" fmla="*/ 2048477 w 2639301"/>
                <a:gd name="connsiteY286" fmla="*/ 121811 h 2205514"/>
                <a:gd name="connsiteX287" fmla="*/ 2018188 w 2639301"/>
                <a:gd name="connsiteY287" fmla="*/ 165491 h 2205514"/>
                <a:gd name="connsiteX288" fmla="*/ 2040825 w 2639301"/>
                <a:gd name="connsiteY288" fmla="*/ 180477 h 2205514"/>
                <a:gd name="connsiteX289" fmla="*/ 2069202 w 2639301"/>
                <a:gd name="connsiteY289" fmla="*/ 157521 h 2205514"/>
                <a:gd name="connsiteX290" fmla="*/ 2155605 w 2639301"/>
                <a:gd name="connsiteY290" fmla="*/ 59320 h 2205514"/>
                <a:gd name="connsiteX291" fmla="*/ 2170590 w 2639301"/>
                <a:gd name="connsiteY291" fmla="*/ 45292 h 2205514"/>
                <a:gd name="connsiteX292" fmla="*/ 2191315 w 2639301"/>
                <a:gd name="connsiteY292" fmla="*/ 39871 h 2205514"/>
                <a:gd name="connsiteX293" fmla="*/ 2197053 w 2639301"/>
                <a:gd name="connsiteY293" fmla="*/ 60914 h 2205514"/>
                <a:gd name="connsiteX294" fmla="*/ 2190995 w 2639301"/>
                <a:gd name="connsiteY294" fmla="*/ 92479 h 2205514"/>
                <a:gd name="connsiteX295" fmla="*/ 2185257 w 2639301"/>
                <a:gd name="connsiteY295" fmla="*/ 121811 h 2205514"/>
                <a:gd name="connsiteX296" fmla="*/ 2205343 w 2639301"/>
                <a:gd name="connsiteY296" fmla="*/ 134884 h 2205514"/>
                <a:gd name="connsiteX297" fmla="*/ 2255719 w 2639301"/>
                <a:gd name="connsiteY297" fmla="*/ 73987 h 2205514"/>
                <a:gd name="connsiteX298" fmla="*/ 2254762 w 2639301"/>
                <a:gd name="connsiteY298" fmla="*/ 58364 h 2205514"/>
                <a:gd name="connsiteX299" fmla="*/ 2281544 w 2639301"/>
                <a:gd name="connsiteY299" fmla="*/ 7032 h 2205514"/>
                <a:gd name="connsiteX300" fmla="*/ 2356470 w 2639301"/>
                <a:gd name="connsiteY300" fmla="*/ 12133 h 2205514"/>
                <a:gd name="connsiteX301" fmla="*/ 2373368 w 2639301"/>
                <a:gd name="connsiteY301" fmla="*/ 30306 h 2205514"/>
                <a:gd name="connsiteX302" fmla="*/ 2366035 w 2639301"/>
                <a:gd name="connsiteY302" fmla="*/ 57407 h 2205514"/>
                <a:gd name="connsiteX303" fmla="*/ 2352006 w 2639301"/>
                <a:gd name="connsiteY303" fmla="*/ 89609 h 2205514"/>
                <a:gd name="connsiteX304" fmla="*/ 2349455 w 2639301"/>
                <a:gd name="connsiteY304" fmla="*/ 118623 h 2205514"/>
                <a:gd name="connsiteX305" fmla="*/ 2355194 w 2639301"/>
                <a:gd name="connsiteY305" fmla="*/ 133608 h 2205514"/>
                <a:gd name="connsiteX306" fmla="*/ 2369861 w 2639301"/>
                <a:gd name="connsiteY306" fmla="*/ 124681 h 2205514"/>
                <a:gd name="connsiteX307" fmla="*/ 2372730 w 2639301"/>
                <a:gd name="connsiteY307" fmla="*/ 109058 h 2205514"/>
                <a:gd name="connsiteX308" fmla="*/ 2407483 w 2639301"/>
                <a:gd name="connsiteY308" fmla="*/ 55813 h 2205514"/>
                <a:gd name="connsiteX309" fmla="*/ 2464235 w 2639301"/>
                <a:gd name="connsiteY309" fmla="*/ 63146 h 2205514"/>
                <a:gd name="connsiteX310" fmla="*/ 2509828 w 2639301"/>
                <a:gd name="connsiteY310" fmla="*/ 78450 h 2205514"/>
                <a:gd name="connsiteX311" fmla="*/ 2581884 w 2639301"/>
                <a:gd name="connsiteY311" fmla="*/ 99174 h 2205514"/>
                <a:gd name="connsiteX312" fmla="*/ 2616637 w 2639301"/>
                <a:gd name="connsiteY312" fmla="*/ 125319 h 2205514"/>
                <a:gd name="connsiteX313" fmla="*/ 2625883 w 2639301"/>
                <a:gd name="connsiteY313" fmla="*/ 132014 h 2205514"/>
                <a:gd name="connsiteX314" fmla="*/ 2638636 w 2639301"/>
                <a:gd name="connsiteY314" fmla="*/ 156883 h 2205514"/>
                <a:gd name="connsiteX315" fmla="*/ 2615680 w 2639301"/>
                <a:gd name="connsiteY315" fmla="*/ 168042 h 2205514"/>
                <a:gd name="connsiteX316" fmla="*/ 2556696 w 2639301"/>
                <a:gd name="connsiteY316" fmla="*/ 194824 h 2205514"/>
                <a:gd name="connsiteX317" fmla="*/ 2496118 w 2639301"/>
                <a:gd name="connsiteY317" fmla="*/ 202476 h 2205514"/>
                <a:gd name="connsiteX318" fmla="*/ 2461047 w 2639301"/>
                <a:gd name="connsiteY318" fmla="*/ 193868 h 2205514"/>
                <a:gd name="connsiteX319" fmla="*/ 2453395 w 2639301"/>
                <a:gd name="connsiteY319" fmla="*/ 197375 h 2205514"/>
                <a:gd name="connsiteX320" fmla="*/ 2458496 w 2639301"/>
                <a:gd name="connsiteY320" fmla="*/ 206302 h 2205514"/>
                <a:gd name="connsiteX321" fmla="*/ 2486872 w 2639301"/>
                <a:gd name="connsiteY321" fmla="*/ 221287 h 2205514"/>
                <a:gd name="connsiteX322" fmla="*/ 2518437 w 2639301"/>
                <a:gd name="connsiteY322" fmla="*/ 255083 h 2205514"/>
                <a:gd name="connsiteX323" fmla="*/ 2536929 w 2639301"/>
                <a:gd name="connsiteY323" fmla="*/ 270069 h 2205514"/>
                <a:gd name="connsiteX324" fmla="*/ 2560204 w 2639301"/>
                <a:gd name="connsiteY324" fmla="*/ 258909 h 2205514"/>
                <a:gd name="connsiteX325" fmla="*/ 2593362 w 2639301"/>
                <a:gd name="connsiteY325" fmla="*/ 240098 h 2205514"/>
                <a:gd name="connsiteX326" fmla="*/ 2629071 w 2639301"/>
                <a:gd name="connsiteY326" fmla="*/ 246794 h 2205514"/>
                <a:gd name="connsiteX327" fmla="*/ 2636086 w 2639301"/>
                <a:gd name="connsiteY327" fmla="*/ 264648 h 2205514"/>
                <a:gd name="connsiteX328" fmla="*/ 2600058 w 2639301"/>
                <a:gd name="connsiteY328" fmla="*/ 290155 h 2205514"/>
                <a:gd name="connsiteX329" fmla="*/ 2539479 w 2639301"/>
                <a:gd name="connsiteY329" fmla="*/ 311198 h 2205514"/>
                <a:gd name="connsiteX330" fmla="*/ 2500582 w 2639301"/>
                <a:gd name="connsiteY330" fmla="*/ 328734 h 2205514"/>
                <a:gd name="connsiteX331" fmla="*/ 2456264 w 2639301"/>
                <a:gd name="connsiteY331" fmla="*/ 348820 h 220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2639301" h="2205514">
                  <a:moveTo>
                    <a:pt x="2456264" y="348820"/>
                  </a:moveTo>
                  <a:cubicBezTo>
                    <a:pt x="2456264" y="336704"/>
                    <a:pt x="2454989" y="324270"/>
                    <a:pt x="2456264" y="312154"/>
                  </a:cubicBezTo>
                  <a:cubicBezTo>
                    <a:pt x="2458496" y="291430"/>
                    <a:pt x="2448293" y="278677"/>
                    <a:pt x="2431076" y="270069"/>
                  </a:cubicBezTo>
                  <a:cubicBezTo>
                    <a:pt x="2413859" y="261460"/>
                    <a:pt x="2396324" y="254446"/>
                    <a:pt x="2379107" y="245837"/>
                  </a:cubicBezTo>
                  <a:cubicBezTo>
                    <a:pt x="2367629" y="240098"/>
                    <a:pt x="2356788" y="233403"/>
                    <a:pt x="2348499" y="222244"/>
                  </a:cubicBezTo>
                  <a:cubicBezTo>
                    <a:pt x="2330007" y="197375"/>
                    <a:pt x="2295573" y="192911"/>
                    <a:pt x="2272617" y="213635"/>
                  </a:cubicBezTo>
                  <a:cubicBezTo>
                    <a:pt x="2259544" y="225432"/>
                    <a:pt x="2245835" y="229896"/>
                    <a:pt x="2228937" y="229258"/>
                  </a:cubicBezTo>
                  <a:cubicBezTo>
                    <a:pt x="2215227" y="228620"/>
                    <a:pt x="2201198" y="228939"/>
                    <a:pt x="2187488" y="229577"/>
                  </a:cubicBezTo>
                  <a:cubicBezTo>
                    <a:pt x="2174735" y="230214"/>
                    <a:pt x="2163576" y="233722"/>
                    <a:pt x="2161344" y="249663"/>
                  </a:cubicBezTo>
                  <a:cubicBezTo>
                    <a:pt x="2159112" y="263692"/>
                    <a:pt x="2145721" y="267837"/>
                    <a:pt x="2135838" y="274213"/>
                  </a:cubicBezTo>
                  <a:cubicBezTo>
                    <a:pt x="2126910" y="279952"/>
                    <a:pt x="2117026" y="284735"/>
                    <a:pt x="2109693" y="292706"/>
                  </a:cubicBezTo>
                  <a:cubicBezTo>
                    <a:pt x="2101722" y="301633"/>
                    <a:pt x="2097578" y="310560"/>
                    <a:pt x="2100128" y="323632"/>
                  </a:cubicBezTo>
                  <a:cubicBezTo>
                    <a:pt x="2103317" y="340849"/>
                    <a:pt x="2108099" y="357747"/>
                    <a:pt x="2107143" y="375602"/>
                  </a:cubicBezTo>
                  <a:cubicBezTo>
                    <a:pt x="2106186" y="393138"/>
                    <a:pt x="2101085" y="398558"/>
                    <a:pt x="2083549" y="399514"/>
                  </a:cubicBezTo>
                  <a:cubicBezTo>
                    <a:pt x="2080361" y="399833"/>
                    <a:pt x="2077491" y="399514"/>
                    <a:pt x="2074303" y="399514"/>
                  </a:cubicBezTo>
                  <a:cubicBezTo>
                    <a:pt x="2056448" y="400471"/>
                    <a:pt x="2054535" y="402065"/>
                    <a:pt x="2050709" y="420239"/>
                  </a:cubicBezTo>
                  <a:cubicBezTo>
                    <a:pt x="2047202" y="436818"/>
                    <a:pt x="2043695" y="453078"/>
                    <a:pt x="2029985" y="465194"/>
                  </a:cubicBezTo>
                  <a:cubicBezTo>
                    <a:pt x="2022014" y="472208"/>
                    <a:pt x="2015319" y="474121"/>
                    <a:pt x="2008942" y="465194"/>
                  </a:cubicBezTo>
                  <a:cubicBezTo>
                    <a:pt x="1997145" y="447977"/>
                    <a:pt x="1981523" y="443195"/>
                    <a:pt x="1961436" y="445108"/>
                  </a:cubicBezTo>
                  <a:cubicBezTo>
                    <a:pt x="1948364" y="446383"/>
                    <a:pt x="1936567" y="438093"/>
                    <a:pt x="1924133" y="434267"/>
                  </a:cubicBezTo>
                  <a:cubicBezTo>
                    <a:pt x="1916481" y="432035"/>
                    <a:pt x="1907872" y="429166"/>
                    <a:pt x="1902771" y="436180"/>
                  </a:cubicBezTo>
                  <a:cubicBezTo>
                    <a:pt x="1888424" y="454991"/>
                    <a:pt x="1868656" y="451803"/>
                    <a:pt x="1850164" y="449252"/>
                  </a:cubicBezTo>
                  <a:cubicBezTo>
                    <a:pt x="1826889" y="446064"/>
                    <a:pt x="1803614" y="440644"/>
                    <a:pt x="1780977" y="433630"/>
                  </a:cubicBezTo>
                  <a:cubicBezTo>
                    <a:pt x="1757702" y="426296"/>
                    <a:pt x="1739847" y="410036"/>
                    <a:pt x="1725500" y="390906"/>
                  </a:cubicBezTo>
                  <a:cubicBezTo>
                    <a:pt x="1719123" y="382298"/>
                    <a:pt x="1711472" y="374646"/>
                    <a:pt x="1703501" y="367631"/>
                  </a:cubicBezTo>
                  <a:cubicBezTo>
                    <a:pt x="1678951" y="346588"/>
                    <a:pt x="1648343" y="348501"/>
                    <a:pt x="1626024" y="372733"/>
                  </a:cubicBezTo>
                  <a:cubicBezTo>
                    <a:pt x="1618691" y="380385"/>
                    <a:pt x="1611996" y="388993"/>
                    <a:pt x="1609126" y="399833"/>
                  </a:cubicBezTo>
                  <a:cubicBezTo>
                    <a:pt x="1602750" y="400471"/>
                    <a:pt x="1597330" y="397283"/>
                    <a:pt x="1591591" y="395051"/>
                  </a:cubicBezTo>
                  <a:cubicBezTo>
                    <a:pt x="1572779" y="387399"/>
                    <a:pt x="1561939" y="391544"/>
                    <a:pt x="1552055" y="409717"/>
                  </a:cubicBezTo>
                  <a:cubicBezTo>
                    <a:pt x="1541853" y="428847"/>
                    <a:pt x="1536114" y="450528"/>
                    <a:pt x="1537389" y="471571"/>
                  </a:cubicBezTo>
                  <a:cubicBezTo>
                    <a:pt x="1539621" y="503454"/>
                    <a:pt x="1509332" y="521627"/>
                    <a:pt x="1480956" y="501222"/>
                  </a:cubicBezTo>
                  <a:cubicBezTo>
                    <a:pt x="1458000" y="484643"/>
                    <a:pt x="1434087" y="480498"/>
                    <a:pt x="1407624" y="482411"/>
                  </a:cubicBezTo>
                  <a:cubicBezTo>
                    <a:pt x="1393595" y="483367"/>
                    <a:pt x="1380205" y="481136"/>
                    <a:pt x="1367132" y="476353"/>
                  </a:cubicBezTo>
                  <a:cubicBezTo>
                    <a:pt x="1362988" y="474759"/>
                    <a:pt x="1358205" y="473484"/>
                    <a:pt x="1353741" y="473165"/>
                  </a:cubicBezTo>
                  <a:cubicBezTo>
                    <a:pt x="1340032" y="471889"/>
                    <a:pt x="1334930" y="475715"/>
                    <a:pt x="1334293" y="489106"/>
                  </a:cubicBezTo>
                  <a:cubicBezTo>
                    <a:pt x="1333655" y="502179"/>
                    <a:pt x="1333336" y="514932"/>
                    <a:pt x="1336206" y="528004"/>
                  </a:cubicBezTo>
                  <a:cubicBezTo>
                    <a:pt x="1342264" y="557655"/>
                    <a:pt x="1330148" y="572959"/>
                    <a:pt x="1299859" y="574554"/>
                  </a:cubicBezTo>
                  <a:cubicBezTo>
                    <a:pt x="1280729" y="575510"/>
                    <a:pt x="1261599" y="574235"/>
                    <a:pt x="1242788" y="579017"/>
                  </a:cubicBezTo>
                  <a:cubicBezTo>
                    <a:pt x="1223977" y="584118"/>
                    <a:pt x="1207079" y="592408"/>
                    <a:pt x="1193688" y="607074"/>
                  </a:cubicBezTo>
                  <a:cubicBezTo>
                    <a:pt x="1187949" y="613451"/>
                    <a:pt x="1182847" y="620784"/>
                    <a:pt x="1182847" y="629393"/>
                  </a:cubicBezTo>
                  <a:cubicBezTo>
                    <a:pt x="1182847" y="647566"/>
                    <a:pt x="1174558" y="661595"/>
                    <a:pt x="1163717" y="674667"/>
                  </a:cubicBezTo>
                  <a:cubicBezTo>
                    <a:pt x="1153515" y="686783"/>
                    <a:pt x="1146500" y="698579"/>
                    <a:pt x="1155747" y="715796"/>
                  </a:cubicBezTo>
                  <a:cubicBezTo>
                    <a:pt x="1162123" y="727593"/>
                    <a:pt x="1153834" y="739071"/>
                    <a:pt x="1144587" y="747998"/>
                  </a:cubicBezTo>
                  <a:cubicBezTo>
                    <a:pt x="1130240" y="761708"/>
                    <a:pt x="1114936" y="773824"/>
                    <a:pt x="1105052" y="791997"/>
                  </a:cubicBezTo>
                  <a:cubicBezTo>
                    <a:pt x="1095487" y="809214"/>
                    <a:pt x="1086241" y="827069"/>
                    <a:pt x="1074126" y="843010"/>
                  </a:cubicBezTo>
                  <a:cubicBezTo>
                    <a:pt x="1069981" y="848431"/>
                    <a:pt x="1068705" y="854807"/>
                    <a:pt x="1069343" y="862459"/>
                  </a:cubicBezTo>
                  <a:cubicBezTo>
                    <a:pt x="1071894" y="883502"/>
                    <a:pt x="1064561" y="895937"/>
                    <a:pt x="1046068" y="904226"/>
                  </a:cubicBezTo>
                  <a:cubicBezTo>
                    <a:pt x="1034590" y="909328"/>
                    <a:pt x="1022475" y="910284"/>
                    <a:pt x="1010359" y="910603"/>
                  </a:cubicBezTo>
                  <a:cubicBezTo>
                    <a:pt x="978157" y="910922"/>
                    <a:pt x="970824" y="918574"/>
                    <a:pt x="971461" y="949819"/>
                  </a:cubicBezTo>
                  <a:cubicBezTo>
                    <a:pt x="971461" y="961297"/>
                    <a:pt x="971142" y="972775"/>
                    <a:pt x="972099" y="984253"/>
                  </a:cubicBezTo>
                  <a:cubicBezTo>
                    <a:pt x="976882" y="1035266"/>
                    <a:pt x="951375" y="1075439"/>
                    <a:pt x="924912" y="1114974"/>
                  </a:cubicBezTo>
                  <a:cubicBezTo>
                    <a:pt x="916941" y="1127090"/>
                    <a:pt x="907057" y="1137930"/>
                    <a:pt x="899724" y="1150365"/>
                  </a:cubicBezTo>
                  <a:cubicBezTo>
                    <a:pt x="888565" y="1169814"/>
                    <a:pt x="893029" y="1180973"/>
                    <a:pt x="913434" y="1190538"/>
                  </a:cubicBezTo>
                  <a:cubicBezTo>
                    <a:pt x="942129" y="1203610"/>
                    <a:pt x="944998" y="1210624"/>
                    <a:pt x="934477" y="1239957"/>
                  </a:cubicBezTo>
                  <a:cubicBezTo>
                    <a:pt x="924593" y="1268333"/>
                    <a:pt x="913753" y="1274391"/>
                    <a:pt x="884101" y="1268014"/>
                  </a:cubicBezTo>
                  <a:cubicBezTo>
                    <a:pt x="882507" y="1267695"/>
                    <a:pt x="881232" y="1267376"/>
                    <a:pt x="879638" y="1266420"/>
                  </a:cubicBezTo>
                  <a:cubicBezTo>
                    <a:pt x="857319" y="1255261"/>
                    <a:pt x="836914" y="1260043"/>
                    <a:pt x="816509" y="1272159"/>
                  </a:cubicBezTo>
                  <a:cubicBezTo>
                    <a:pt x="774104" y="1297347"/>
                    <a:pt x="746047" y="1332737"/>
                    <a:pt x="738076" y="1382156"/>
                  </a:cubicBezTo>
                  <a:cubicBezTo>
                    <a:pt x="735844" y="1396822"/>
                    <a:pt x="739989" y="1411170"/>
                    <a:pt x="745728" y="1424561"/>
                  </a:cubicBezTo>
                  <a:cubicBezTo>
                    <a:pt x="750511" y="1436039"/>
                    <a:pt x="750511" y="1446241"/>
                    <a:pt x="746366" y="1457719"/>
                  </a:cubicBezTo>
                  <a:cubicBezTo>
                    <a:pt x="737438" y="1483864"/>
                    <a:pt x="735844" y="1509370"/>
                    <a:pt x="748916" y="1535196"/>
                  </a:cubicBezTo>
                  <a:cubicBezTo>
                    <a:pt x="758162" y="1553369"/>
                    <a:pt x="758162" y="1573456"/>
                    <a:pt x="749554" y="1592904"/>
                  </a:cubicBezTo>
                  <a:cubicBezTo>
                    <a:pt x="746047" y="1600556"/>
                    <a:pt x="743815" y="1608846"/>
                    <a:pt x="742221" y="1617136"/>
                  </a:cubicBezTo>
                  <a:cubicBezTo>
                    <a:pt x="739032" y="1634671"/>
                    <a:pt x="747322" y="1649975"/>
                    <a:pt x="765814" y="1660497"/>
                  </a:cubicBezTo>
                  <a:cubicBezTo>
                    <a:pt x="777611" y="1667192"/>
                    <a:pt x="790365" y="1672931"/>
                    <a:pt x="799930" y="1683453"/>
                  </a:cubicBezTo>
                  <a:cubicBezTo>
                    <a:pt x="821929" y="1707046"/>
                    <a:pt x="812045" y="1746900"/>
                    <a:pt x="781437" y="1756147"/>
                  </a:cubicBezTo>
                  <a:cubicBezTo>
                    <a:pt x="757525" y="1763480"/>
                    <a:pt x="750829" y="1782291"/>
                    <a:pt x="769641" y="1799827"/>
                  </a:cubicBezTo>
                  <a:cubicBezTo>
                    <a:pt x="802161" y="1830435"/>
                    <a:pt x="790683" y="1864868"/>
                    <a:pt x="782713" y="1899621"/>
                  </a:cubicBezTo>
                  <a:cubicBezTo>
                    <a:pt x="780162" y="1910461"/>
                    <a:pt x="770597" y="1912375"/>
                    <a:pt x="761032" y="1913012"/>
                  </a:cubicBezTo>
                  <a:cubicBezTo>
                    <a:pt x="749554" y="1913650"/>
                    <a:pt x="738076" y="1912693"/>
                    <a:pt x="726917" y="1916519"/>
                  </a:cubicBezTo>
                  <a:cubicBezTo>
                    <a:pt x="718627" y="1919070"/>
                    <a:pt x="712888" y="1922896"/>
                    <a:pt x="713526" y="1932142"/>
                  </a:cubicBezTo>
                  <a:cubicBezTo>
                    <a:pt x="714801" y="1950953"/>
                    <a:pt x="709062" y="1968489"/>
                    <a:pt x="703642" y="1986025"/>
                  </a:cubicBezTo>
                  <a:cubicBezTo>
                    <a:pt x="697266" y="2006749"/>
                    <a:pt x="701092" y="2028748"/>
                    <a:pt x="695034" y="2049473"/>
                  </a:cubicBezTo>
                  <a:cubicBezTo>
                    <a:pt x="693439" y="2054574"/>
                    <a:pt x="693758" y="2059994"/>
                    <a:pt x="691845" y="2065095"/>
                  </a:cubicBezTo>
                  <a:cubicBezTo>
                    <a:pt x="687063" y="2078167"/>
                    <a:pt x="682918" y="2081037"/>
                    <a:pt x="669527" y="2076892"/>
                  </a:cubicBezTo>
                  <a:cubicBezTo>
                    <a:pt x="660281" y="2074341"/>
                    <a:pt x="651673" y="2073385"/>
                    <a:pt x="642426" y="2074979"/>
                  </a:cubicBezTo>
                  <a:cubicBezTo>
                    <a:pt x="639876" y="2054574"/>
                    <a:pt x="634455" y="2036719"/>
                    <a:pt x="614369" y="2025560"/>
                  </a:cubicBezTo>
                  <a:cubicBezTo>
                    <a:pt x="604804" y="2020459"/>
                    <a:pt x="603210" y="2007705"/>
                    <a:pt x="598427" y="1998140"/>
                  </a:cubicBezTo>
                  <a:cubicBezTo>
                    <a:pt x="593645" y="1988257"/>
                    <a:pt x="592051" y="1971996"/>
                    <a:pt x="578022" y="1974547"/>
                  </a:cubicBezTo>
                  <a:cubicBezTo>
                    <a:pt x="567182" y="1976779"/>
                    <a:pt x="568138" y="1991764"/>
                    <a:pt x="566225" y="2002285"/>
                  </a:cubicBezTo>
                  <a:cubicBezTo>
                    <a:pt x="565588" y="2006749"/>
                    <a:pt x="565907" y="2011531"/>
                    <a:pt x="565269" y="2015995"/>
                  </a:cubicBezTo>
                  <a:cubicBezTo>
                    <a:pt x="561124" y="2042777"/>
                    <a:pt x="547095" y="2054574"/>
                    <a:pt x="519995" y="2054893"/>
                  </a:cubicBezTo>
                  <a:cubicBezTo>
                    <a:pt x="514575" y="2054893"/>
                    <a:pt x="509154" y="2055211"/>
                    <a:pt x="504053" y="2054574"/>
                  </a:cubicBezTo>
                  <a:cubicBezTo>
                    <a:pt x="490662" y="2053298"/>
                    <a:pt x="482372" y="2059675"/>
                    <a:pt x="472807" y="2069559"/>
                  </a:cubicBezTo>
                  <a:cubicBezTo>
                    <a:pt x="427852" y="2116746"/>
                    <a:pt x="379390" y="2159789"/>
                    <a:pt x="321681" y="2191353"/>
                  </a:cubicBezTo>
                  <a:cubicBezTo>
                    <a:pt x="287566" y="2209845"/>
                    <a:pt x="252494" y="2209845"/>
                    <a:pt x="218379" y="2193585"/>
                  </a:cubicBezTo>
                  <a:cubicBezTo>
                    <a:pt x="191916" y="2181150"/>
                    <a:pt x="164815" y="2170948"/>
                    <a:pt x="138033" y="2159789"/>
                  </a:cubicBezTo>
                  <a:cubicBezTo>
                    <a:pt x="114440" y="2150224"/>
                    <a:pt x="93716" y="2135876"/>
                    <a:pt x="73629" y="2120253"/>
                  </a:cubicBezTo>
                  <a:cubicBezTo>
                    <a:pt x="68847" y="2116427"/>
                    <a:pt x="65021" y="2111326"/>
                    <a:pt x="62470" y="2105906"/>
                  </a:cubicBezTo>
                  <a:cubicBezTo>
                    <a:pt x="55137" y="2090283"/>
                    <a:pt x="62151" y="2076892"/>
                    <a:pt x="79368" y="2073704"/>
                  </a:cubicBezTo>
                  <a:cubicBezTo>
                    <a:pt x="98498" y="2069878"/>
                    <a:pt x="99136" y="2069878"/>
                    <a:pt x="102005" y="2051067"/>
                  </a:cubicBezTo>
                  <a:cubicBezTo>
                    <a:pt x="103918" y="2039589"/>
                    <a:pt x="110933" y="2033850"/>
                    <a:pt x="120498" y="2029705"/>
                  </a:cubicBezTo>
                  <a:cubicBezTo>
                    <a:pt x="131019" y="2025241"/>
                    <a:pt x="131019" y="2017908"/>
                    <a:pt x="125918" y="2009300"/>
                  </a:cubicBezTo>
                  <a:cubicBezTo>
                    <a:pt x="113802" y="1988257"/>
                    <a:pt x="96266" y="1985706"/>
                    <a:pt x="78731" y="2002604"/>
                  </a:cubicBezTo>
                  <a:cubicBezTo>
                    <a:pt x="72673" y="2008343"/>
                    <a:pt x="67253" y="2015038"/>
                    <a:pt x="60876" y="2020459"/>
                  </a:cubicBezTo>
                  <a:cubicBezTo>
                    <a:pt x="56093" y="2023966"/>
                    <a:pt x="50036" y="2027154"/>
                    <a:pt x="44297" y="2027792"/>
                  </a:cubicBezTo>
                  <a:cubicBezTo>
                    <a:pt x="35688" y="2029067"/>
                    <a:pt x="25804" y="2031937"/>
                    <a:pt x="18790" y="2022691"/>
                  </a:cubicBezTo>
                  <a:cubicBezTo>
                    <a:pt x="12413" y="2014401"/>
                    <a:pt x="17834" y="2006430"/>
                    <a:pt x="20384" y="1998778"/>
                  </a:cubicBezTo>
                  <a:cubicBezTo>
                    <a:pt x="21341" y="1995271"/>
                    <a:pt x="23254" y="1991764"/>
                    <a:pt x="25485" y="1988575"/>
                  </a:cubicBezTo>
                  <a:cubicBezTo>
                    <a:pt x="33775" y="1976779"/>
                    <a:pt x="30587" y="1966257"/>
                    <a:pt x="23891" y="1954779"/>
                  </a:cubicBezTo>
                  <a:cubicBezTo>
                    <a:pt x="14964" y="1939156"/>
                    <a:pt x="21659" y="1922577"/>
                    <a:pt x="37920" y="1915244"/>
                  </a:cubicBezTo>
                  <a:cubicBezTo>
                    <a:pt x="50992" y="1909505"/>
                    <a:pt x="56731" y="1912693"/>
                    <a:pt x="59919" y="1927041"/>
                  </a:cubicBezTo>
                  <a:cubicBezTo>
                    <a:pt x="64383" y="1945214"/>
                    <a:pt x="71078" y="1951591"/>
                    <a:pt x="85107" y="1950634"/>
                  </a:cubicBezTo>
                  <a:cubicBezTo>
                    <a:pt x="92122" y="1950315"/>
                    <a:pt x="95947" y="1947446"/>
                    <a:pt x="97542" y="1940113"/>
                  </a:cubicBezTo>
                  <a:cubicBezTo>
                    <a:pt x="104875" y="1903766"/>
                    <a:pt x="111251" y="1897708"/>
                    <a:pt x="149192" y="1891013"/>
                  </a:cubicBezTo>
                  <a:cubicBezTo>
                    <a:pt x="163540" y="1888462"/>
                    <a:pt x="167366" y="1883680"/>
                    <a:pt x="165772" y="1869651"/>
                  </a:cubicBezTo>
                  <a:cubicBezTo>
                    <a:pt x="164178" y="1855303"/>
                    <a:pt x="154931" y="1850202"/>
                    <a:pt x="141541" y="1856579"/>
                  </a:cubicBezTo>
                  <a:cubicBezTo>
                    <a:pt x="134526" y="1859767"/>
                    <a:pt x="129106" y="1865506"/>
                    <a:pt x="123686" y="1870926"/>
                  </a:cubicBezTo>
                  <a:cubicBezTo>
                    <a:pt x="114440" y="1880172"/>
                    <a:pt x="103918" y="1888143"/>
                    <a:pt x="92759" y="1894520"/>
                  </a:cubicBezTo>
                  <a:cubicBezTo>
                    <a:pt x="79049" y="1902491"/>
                    <a:pt x="72354" y="1901853"/>
                    <a:pt x="62789" y="1890056"/>
                  </a:cubicBezTo>
                  <a:cubicBezTo>
                    <a:pt x="56412" y="1882085"/>
                    <a:pt x="50673" y="1879535"/>
                    <a:pt x="41427" y="1883361"/>
                  </a:cubicBezTo>
                  <a:cubicBezTo>
                    <a:pt x="26761" y="1889419"/>
                    <a:pt x="16239" y="1883361"/>
                    <a:pt x="7950" y="1871564"/>
                  </a:cubicBezTo>
                  <a:cubicBezTo>
                    <a:pt x="-1296" y="1858492"/>
                    <a:pt x="-2253" y="1850840"/>
                    <a:pt x="9225" y="1836492"/>
                  </a:cubicBezTo>
                  <a:cubicBezTo>
                    <a:pt x="20065" y="1823420"/>
                    <a:pt x="19109" y="1812899"/>
                    <a:pt x="9544" y="1799827"/>
                  </a:cubicBezTo>
                  <a:cubicBezTo>
                    <a:pt x="-2253" y="1783566"/>
                    <a:pt x="-978" y="1766668"/>
                    <a:pt x="18790" y="1758378"/>
                  </a:cubicBezTo>
                  <a:cubicBezTo>
                    <a:pt x="22935" y="1756465"/>
                    <a:pt x="26761" y="1753596"/>
                    <a:pt x="30268" y="1750726"/>
                  </a:cubicBezTo>
                  <a:cubicBezTo>
                    <a:pt x="41108" y="1740843"/>
                    <a:pt x="40471" y="1731915"/>
                    <a:pt x="28355" y="1723307"/>
                  </a:cubicBezTo>
                  <a:cubicBezTo>
                    <a:pt x="16239" y="1714698"/>
                    <a:pt x="16239" y="1713423"/>
                    <a:pt x="25167" y="1702583"/>
                  </a:cubicBezTo>
                  <a:cubicBezTo>
                    <a:pt x="27717" y="1699713"/>
                    <a:pt x="30587" y="1697163"/>
                    <a:pt x="33137" y="1694293"/>
                  </a:cubicBezTo>
                  <a:cubicBezTo>
                    <a:pt x="38558" y="1687916"/>
                    <a:pt x="38558" y="1681859"/>
                    <a:pt x="32181" y="1676439"/>
                  </a:cubicBezTo>
                  <a:cubicBezTo>
                    <a:pt x="26442" y="1671656"/>
                    <a:pt x="20065" y="1667192"/>
                    <a:pt x="14007" y="1662410"/>
                  </a:cubicBezTo>
                  <a:cubicBezTo>
                    <a:pt x="-340" y="1650613"/>
                    <a:pt x="-2891" y="1642323"/>
                    <a:pt x="2848" y="1624150"/>
                  </a:cubicBezTo>
                  <a:cubicBezTo>
                    <a:pt x="5718" y="1615541"/>
                    <a:pt x="8906" y="1606933"/>
                    <a:pt x="14645" y="1599281"/>
                  </a:cubicBezTo>
                  <a:cubicBezTo>
                    <a:pt x="26123" y="1584615"/>
                    <a:pt x="33775" y="1582702"/>
                    <a:pt x="51949" y="1589716"/>
                  </a:cubicBezTo>
                  <a:cubicBezTo>
                    <a:pt x="59601" y="1592585"/>
                    <a:pt x="67571" y="1596411"/>
                    <a:pt x="76180" y="1595774"/>
                  </a:cubicBezTo>
                  <a:cubicBezTo>
                    <a:pt x="86064" y="1595136"/>
                    <a:pt x="91165" y="1588441"/>
                    <a:pt x="86382" y="1580470"/>
                  </a:cubicBezTo>
                  <a:cubicBezTo>
                    <a:pt x="80325" y="1570905"/>
                    <a:pt x="75223" y="1561659"/>
                    <a:pt x="82238" y="1550818"/>
                  </a:cubicBezTo>
                  <a:cubicBezTo>
                    <a:pt x="90527" y="1537746"/>
                    <a:pt x="103918" y="1532007"/>
                    <a:pt x="118266" y="1528181"/>
                  </a:cubicBezTo>
                  <a:cubicBezTo>
                    <a:pt x="121135" y="1527544"/>
                    <a:pt x="124324" y="1527225"/>
                    <a:pt x="127512" y="1527863"/>
                  </a:cubicBezTo>
                  <a:cubicBezTo>
                    <a:pt x="142497" y="1530094"/>
                    <a:pt x="151743" y="1523718"/>
                    <a:pt x="158757" y="1510327"/>
                  </a:cubicBezTo>
                  <a:cubicBezTo>
                    <a:pt x="168960" y="1491516"/>
                    <a:pt x="172786" y="1490240"/>
                    <a:pt x="193510" y="1494385"/>
                  </a:cubicBezTo>
                  <a:cubicBezTo>
                    <a:pt x="215191" y="1498849"/>
                    <a:pt x="237190" y="1501399"/>
                    <a:pt x="259509" y="1500124"/>
                  </a:cubicBezTo>
                  <a:cubicBezTo>
                    <a:pt x="263972" y="1499805"/>
                    <a:pt x="269392" y="1500443"/>
                    <a:pt x="270986" y="1495023"/>
                  </a:cubicBezTo>
                  <a:cubicBezTo>
                    <a:pt x="273218" y="1488008"/>
                    <a:pt x="267479" y="1485458"/>
                    <a:pt x="262697" y="1483226"/>
                  </a:cubicBezTo>
                  <a:cubicBezTo>
                    <a:pt x="252813" y="1478762"/>
                    <a:pt x="242610" y="1475574"/>
                    <a:pt x="233045" y="1471110"/>
                  </a:cubicBezTo>
                  <a:cubicBezTo>
                    <a:pt x="226350" y="1467922"/>
                    <a:pt x="217104" y="1466009"/>
                    <a:pt x="217741" y="1456444"/>
                  </a:cubicBezTo>
                  <a:cubicBezTo>
                    <a:pt x="218060" y="1446241"/>
                    <a:pt x="227306" y="1443691"/>
                    <a:pt x="235277" y="1440502"/>
                  </a:cubicBezTo>
                  <a:cubicBezTo>
                    <a:pt x="249625" y="1434445"/>
                    <a:pt x="265248" y="1434445"/>
                    <a:pt x="280233" y="1431575"/>
                  </a:cubicBezTo>
                  <a:cubicBezTo>
                    <a:pt x="295855" y="1428706"/>
                    <a:pt x="309565" y="1423604"/>
                    <a:pt x="320724" y="1412126"/>
                  </a:cubicBezTo>
                  <a:cubicBezTo>
                    <a:pt x="330608" y="1402243"/>
                    <a:pt x="343043" y="1399692"/>
                    <a:pt x="356434" y="1398735"/>
                  </a:cubicBezTo>
                  <a:cubicBezTo>
                    <a:pt x="380665" y="1396822"/>
                    <a:pt x="381940" y="1393634"/>
                    <a:pt x="370462" y="1373229"/>
                  </a:cubicBezTo>
                  <a:cubicBezTo>
                    <a:pt x="365999" y="1365258"/>
                    <a:pt x="360897" y="1357606"/>
                    <a:pt x="359622" y="1348041"/>
                  </a:cubicBezTo>
                  <a:cubicBezTo>
                    <a:pt x="357390" y="1332099"/>
                    <a:pt x="364086" y="1323172"/>
                    <a:pt x="380027" y="1320940"/>
                  </a:cubicBezTo>
                  <a:cubicBezTo>
                    <a:pt x="393418" y="1319346"/>
                    <a:pt x="404258" y="1324129"/>
                    <a:pt x="411910" y="1334969"/>
                  </a:cubicBezTo>
                  <a:cubicBezTo>
                    <a:pt x="416055" y="1340389"/>
                    <a:pt x="418606" y="1347085"/>
                    <a:pt x="421794" y="1353142"/>
                  </a:cubicBezTo>
                  <a:cubicBezTo>
                    <a:pt x="431359" y="1370359"/>
                    <a:pt x="440924" y="1370678"/>
                    <a:pt x="451765" y="1354418"/>
                  </a:cubicBezTo>
                  <a:cubicBezTo>
                    <a:pt x="457185" y="1346128"/>
                    <a:pt x="459098" y="1336244"/>
                    <a:pt x="461329" y="1326360"/>
                  </a:cubicBezTo>
                  <a:cubicBezTo>
                    <a:pt x="466112" y="1306274"/>
                    <a:pt x="473445" y="1288419"/>
                    <a:pt x="498952" y="1286825"/>
                  </a:cubicBezTo>
                  <a:cubicBezTo>
                    <a:pt x="510749" y="1285869"/>
                    <a:pt x="516806" y="1275347"/>
                    <a:pt x="520313" y="1264826"/>
                  </a:cubicBezTo>
                  <a:cubicBezTo>
                    <a:pt x="527965" y="1241232"/>
                    <a:pt x="544545" y="1226885"/>
                    <a:pt x="566863" y="1217320"/>
                  </a:cubicBezTo>
                  <a:cubicBezTo>
                    <a:pt x="586631" y="1208711"/>
                    <a:pt x="603529" y="1195001"/>
                    <a:pt x="622340" y="1184799"/>
                  </a:cubicBezTo>
                  <a:cubicBezTo>
                    <a:pt x="637963" y="1176190"/>
                    <a:pt x="638600" y="1176190"/>
                    <a:pt x="650397" y="1189581"/>
                  </a:cubicBezTo>
                  <a:cubicBezTo>
                    <a:pt x="654861" y="1194683"/>
                    <a:pt x="659962" y="1196914"/>
                    <a:pt x="666339" y="1196914"/>
                  </a:cubicBezTo>
                  <a:cubicBezTo>
                    <a:pt x="673353" y="1196914"/>
                    <a:pt x="680686" y="1196914"/>
                    <a:pt x="684512" y="1189581"/>
                  </a:cubicBezTo>
                  <a:cubicBezTo>
                    <a:pt x="688657" y="1181611"/>
                    <a:pt x="682918" y="1176509"/>
                    <a:pt x="677817" y="1172046"/>
                  </a:cubicBezTo>
                  <a:cubicBezTo>
                    <a:pt x="663469" y="1159292"/>
                    <a:pt x="647528" y="1148452"/>
                    <a:pt x="634774" y="1134423"/>
                  </a:cubicBezTo>
                  <a:cubicBezTo>
                    <a:pt x="631267" y="1130597"/>
                    <a:pt x="627122" y="1126771"/>
                    <a:pt x="624253" y="1122308"/>
                  </a:cubicBezTo>
                  <a:cubicBezTo>
                    <a:pt x="620108" y="1116250"/>
                    <a:pt x="621064" y="1111149"/>
                    <a:pt x="628717" y="1107960"/>
                  </a:cubicBezTo>
                  <a:cubicBezTo>
                    <a:pt x="636687" y="1104453"/>
                    <a:pt x="645296" y="1105091"/>
                    <a:pt x="653585" y="1104772"/>
                  </a:cubicBezTo>
                  <a:cubicBezTo>
                    <a:pt x="669846" y="1103815"/>
                    <a:pt x="685787" y="1102221"/>
                    <a:pt x="694715" y="1085323"/>
                  </a:cubicBezTo>
                  <a:cubicBezTo>
                    <a:pt x="698860" y="1077671"/>
                    <a:pt x="706830" y="1076715"/>
                    <a:pt x="714801" y="1078628"/>
                  </a:cubicBezTo>
                  <a:cubicBezTo>
                    <a:pt x="723729" y="1080541"/>
                    <a:pt x="732656" y="1082135"/>
                    <a:pt x="741583" y="1084367"/>
                  </a:cubicBezTo>
                  <a:cubicBezTo>
                    <a:pt x="752105" y="1086917"/>
                    <a:pt x="755293" y="1082135"/>
                    <a:pt x="755612" y="1072570"/>
                  </a:cubicBezTo>
                  <a:cubicBezTo>
                    <a:pt x="755931" y="1063005"/>
                    <a:pt x="753061" y="1054396"/>
                    <a:pt x="749873" y="1045788"/>
                  </a:cubicBezTo>
                  <a:cubicBezTo>
                    <a:pt x="744453" y="1032397"/>
                    <a:pt x="746047" y="1020600"/>
                    <a:pt x="755612" y="1009441"/>
                  </a:cubicBezTo>
                  <a:cubicBezTo>
                    <a:pt x="768365" y="995094"/>
                    <a:pt x="770278" y="977558"/>
                    <a:pt x="766771" y="960022"/>
                  </a:cubicBezTo>
                  <a:cubicBezTo>
                    <a:pt x="764858" y="950138"/>
                    <a:pt x="763901" y="940254"/>
                    <a:pt x="764539" y="930370"/>
                  </a:cubicBezTo>
                  <a:cubicBezTo>
                    <a:pt x="765814" y="915704"/>
                    <a:pt x="769959" y="911878"/>
                    <a:pt x="784625" y="911241"/>
                  </a:cubicBezTo>
                  <a:cubicBezTo>
                    <a:pt x="798335" y="910922"/>
                    <a:pt x="812364" y="911878"/>
                    <a:pt x="826074" y="911559"/>
                  </a:cubicBezTo>
                  <a:cubicBezTo>
                    <a:pt x="848392" y="910922"/>
                    <a:pt x="858914" y="897531"/>
                    <a:pt x="850943" y="876807"/>
                  </a:cubicBezTo>
                  <a:cubicBezTo>
                    <a:pt x="842972" y="855764"/>
                    <a:pt x="851262" y="841097"/>
                    <a:pt x="864334" y="827069"/>
                  </a:cubicBezTo>
                  <a:cubicBezTo>
                    <a:pt x="883464" y="806982"/>
                    <a:pt x="903550" y="788171"/>
                    <a:pt x="920448" y="766491"/>
                  </a:cubicBezTo>
                  <a:cubicBezTo>
                    <a:pt x="937984" y="744172"/>
                    <a:pt x="956795" y="722811"/>
                    <a:pt x="961577" y="693478"/>
                  </a:cubicBezTo>
                  <a:cubicBezTo>
                    <a:pt x="962853" y="685507"/>
                    <a:pt x="967635" y="682000"/>
                    <a:pt x="975606" y="680725"/>
                  </a:cubicBezTo>
                  <a:cubicBezTo>
                    <a:pt x="996012" y="677536"/>
                    <a:pt x="995374" y="676899"/>
                    <a:pt x="999200" y="656175"/>
                  </a:cubicBezTo>
                  <a:cubicBezTo>
                    <a:pt x="1001432" y="643421"/>
                    <a:pt x="1004620" y="630668"/>
                    <a:pt x="1009402" y="618552"/>
                  </a:cubicBezTo>
                  <a:cubicBezTo>
                    <a:pt x="1014823" y="604843"/>
                    <a:pt x="1023431" y="592089"/>
                    <a:pt x="1038735" y="588582"/>
                  </a:cubicBezTo>
                  <a:cubicBezTo>
                    <a:pt x="1059140" y="583800"/>
                    <a:pt x="1071894" y="570409"/>
                    <a:pt x="1083372" y="554786"/>
                  </a:cubicBezTo>
                  <a:cubicBezTo>
                    <a:pt x="1089748" y="545859"/>
                    <a:pt x="1094531" y="535975"/>
                    <a:pt x="1107922" y="538207"/>
                  </a:cubicBezTo>
                  <a:cubicBezTo>
                    <a:pt x="1121313" y="540438"/>
                    <a:pt x="1127370" y="550003"/>
                    <a:pt x="1130240" y="561481"/>
                  </a:cubicBezTo>
                  <a:cubicBezTo>
                    <a:pt x="1133110" y="572959"/>
                    <a:pt x="1139486" y="576785"/>
                    <a:pt x="1150326" y="574235"/>
                  </a:cubicBezTo>
                  <a:cubicBezTo>
                    <a:pt x="1162442" y="571365"/>
                    <a:pt x="1167543" y="562438"/>
                    <a:pt x="1160210" y="552235"/>
                  </a:cubicBezTo>
                  <a:cubicBezTo>
                    <a:pt x="1150008" y="537888"/>
                    <a:pt x="1153834" y="527685"/>
                    <a:pt x="1164036" y="515569"/>
                  </a:cubicBezTo>
                  <a:cubicBezTo>
                    <a:pt x="1175195" y="502497"/>
                    <a:pt x="1173601" y="497396"/>
                    <a:pt x="1159573" y="488469"/>
                  </a:cubicBezTo>
                  <a:cubicBezTo>
                    <a:pt x="1139805" y="475715"/>
                    <a:pt x="1124182" y="476353"/>
                    <a:pt x="1108878" y="494845"/>
                  </a:cubicBezTo>
                  <a:cubicBezTo>
                    <a:pt x="1090386" y="517164"/>
                    <a:pt x="1069981" y="522584"/>
                    <a:pt x="1044474" y="509193"/>
                  </a:cubicBezTo>
                  <a:cubicBezTo>
                    <a:pt x="1035228" y="504092"/>
                    <a:pt x="1025344" y="505686"/>
                    <a:pt x="1015460" y="508874"/>
                  </a:cubicBezTo>
                  <a:cubicBezTo>
                    <a:pt x="993461" y="516207"/>
                    <a:pt x="973374" y="527047"/>
                    <a:pt x="953607" y="538844"/>
                  </a:cubicBezTo>
                  <a:cubicBezTo>
                    <a:pt x="937984" y="548409"/>
                    <a:pt x="921723" y="557018"/>
                    <a:pt x="903550" y="561481"/>
                  </a:cubicBezTo>
                  <a:cubicBezTo>
                    <a:pt x="889840" y="564670"/>
                    <a:pt x="878362" y="571365"/>
                    <a:pt x="868479" y="582205"/>
                  </a:cubicBezTo>
                  <a:cubicBezTo>
                    <a:pt x="857957" y="594002"/>
                    <a:pt x="844885" y="601654"/>
                    <a:pt x="828625" y="602930"/>
                  </a:cubicBezTo>
                  <a:cubicBezTo>
                    <a:pt x="824798" y="603248"/>
                    <a:pt x="820654" y="602930"/>
                    <a:pt x="818741" y="598785"/>
                  </a:cubicBezTo>
                  <a:cubicBezTo>
                    <a:pt x="816828" y="594640"/>
                    <a:pt x="818741" y="591452"/>
                    <a:pt x="821291" y="588263"/>
                  </a:cubicBezTo>
                  <a:cubicBezTo>
                    <a:pt x="827030" y="581887"/>
                    <a:pt x="833726" y="577104"/>
                    <a:pt x="841378" y="572959"/>
                  </a:cubicBezTo>
                  <a:cubicBezTo>
                    <a:pt x="863058" y="561163"/>
                    <a:pt x="885695" y="552235"/>
                    <a:pt x="908333" y="542989"/>
                  </a:cubicBezTo>
                  <a:cubicBezTo>
                    <a:pt x="930651" y="534062"/>
                    <a:pt x="952013" y="525134"/>
                    <a:pt x="962215" y="500266"/>
                  </a:cubicBezTo>
                  <a:cubicBezTo>
                    <a:pt x="966998" y="488788"/>
                    <a:pt x="980070" y="483686"/>
                    <a:pt x="989635" y="476672"/>
                  </a:cubicBezTo>
                  <a:cubicBezTo>
                    <a:pt x="997606" y="470933"/>
                    <a:pt x="1004301" y="465832"/>
                    <a:pt x="1001750" y="454672"/>
                  </a:cubicBezTo>
                  <a:cubicBezTo>
                    <a:pt x="999200" y="443832"/>
                    <a:pt x="1006214" y="439050"/>
                    <a:pt x="1014823" y="436180"/>
                  </a:cubicBezTo>
                  <a:cubicBezTo>
                    <a:pt x="1050532" y="424065"/>
                    <a:pt x="1075082" y="398239"/>
                    <a:pt x="1096763" y="368907"/>
                  </a:cubicBezTo>
                  <a:cubicBezTo>
                    <a:pt x="1100270" y="364124"/>
                    <a:pt x="1104733" y="359660"/>
                    <a:pt x="1109197" y="355197"/>
                  </a:cubicBezTo>
                  <a:cubicBezTo>
                    <a:pt x="1113023" y="351052"/>
                    <a:pt x="1118124" y="348501"/>
                    <a:pt x="1123545" y="351690"/>
                  </a:cubicBezTo>
                  <a:cubicBezTo>
                    <a:pt x="1128646" y="354559"/>
                    <a:pt x="1130559" y="359342"/>
                    <a:pt x="1130559" y="365081"/>
                  </a:cubicBezTo>
                  <a:cubicBezTo>
                    <a:pt x="1130559" y="377196"/>
                    <a:pt x="1123863" y="386761"/>
                    <a:pt x="1117805" y="396645"/>
                  </a:cubicBezTo>
                  <a:cubicBezTo>
                    <a:pt x="1111748" y="406529"/>
                    <a:pt x="1104733" y="415775"/>
                    <a:pt x="1102502" y="427253"/>
                  </a:cubicBezTo>
                  <a:cubicBezTo>
                    <a:pt x="1101545" y="432354"/>
                    <a:pt x="1100907" y="438412"/>
                    <a:pt x="1107603" y="440963"/>
                  </a:cubicBezTo>
                  <a:cubicBezTo>
                    <a:pt x="1112704" y="442876"/>
                    <a:pt x="1116530" y="440325"/>
                    <a:pt x="1119719" y="436818"/>
                  </a:cubicBezTo>
                  <a:cubicBezTo>
                    <a:pt x="1126733" y="429804"/>
                    <a:pt x="1133428" y="422470"/>
                    <a:pt x="1140443" y="415456"/>
                  </a:cubicBezTo>
                  <a:cubicBezTo>
                    <a:pt x="1147776" y="407804"/>
                    <a:pt x="1155109" y="408442"/>
                    <a:pt x="1162123" y="416094"/>
                  </a:cubicBezTo>
                  <a:cubicBezTo>
                    <a:pt x="1171050" y="425659"/>
                    <a:pt x="1176789" y="437456"/>
                    <a:pt x="1187311" y="446064"/>
                  </a:cubicBezTo>
                  <a:cubicBezTo>
                    <a:pt x="1196876" y="454035"/>
                    <a:pt x="1200064" y="453078"/>
                    <a:pt x="1204528" y="440644"/>
                  </a:cubicBezTo>
                  <a:cubicBezTo>
                    <a:pt x="1212818" y="417369"/>
                    <a:pt x="1227165" y="412268"/>
                    <a:pt x="1248208" y="425659"/>
                  </a:cubicBezTo>
                  <a:cubicBezTo>
                    <a:pt x="1253309" y="428847"/>
                    <a:pt x="1257773" y="433630"/>
                    <a:pt x="1262874" y="436499"/>
                  </a:cubicBezTo>
                  <a:cubicBezTo>
                    <a:pt x="1271483" y="440963"/>
                    <a:pt x="1278497" y="435543"/>
                    <a:pt x="1276584" y="425659"/>
                  </a:cubicBezTo>
                  <a:cubicBezTo>
                    <a:pt x="1275627" y="420557"/>
                    <a:pt x="1273396" y="415137"/>
                    <a:pt x="1270207" y="410992"/>
                  </a:cubicBezTo>
                  <a:cubicBezTo>
                    <a:pt x="1265425" y="404616"/>
                    <a:pt x="1263512" y="397920"/>
                    <a:pt x="1263512" y="389949"/>
                  </a:cubicBezTo>
                  <a:cubicBezTo>
                    <a:pt x="1263512" y="374327"/>
                    <a:pt x="1255860" y="367631"/>
                    <a:pt x="1240556" y="371138"/>
                  </a:cubicBezTo>
                  <a:cubicBezTo>
                    <a:pt x="1228759" y="374008"/>
                    <a:pt x="1217600" y="379428"/>
                    <a:pt x="1206122" y="383254"/>
                  </a:cubicBezTo>
                  <a:cubicBezTo>
                    <a:pt x="1194963" y="387080"/>
                    <a:pt x="1190499" y="383892"/>
                    <a:pt x="1189543" y="372414"/>
                  </a:cubicBezTo>
                  <a:cubicBezTo>
                    <a:pt x="1188905" y="363486"/>
                    <a:pt x="1191137" y="355834"/>
                    <a:pt x="1197514" y="349458"/>
                  </a:cubicBezTo>
                  <a:cubicBezTo>
                    <a:pt x="1214731" y="332241"/>
                    <a:pt x="1231948" y="314705"/>
                    <a:pt x="1249483" y="297488"/>
                  </a:cubicBezTo>
                  <a:cubicBezTo>
                    <a:pt x="1260643" y="286648"/>
                    <a:pt x="1275309" y="283778"/>
                    <a:pt x="1289656" y="283141"/>
                  </a:cubicBezTo>
                  <a:cubicBezTo>
                    <a:pt x="1299859" y="282503"/>
                    <a:pt x="1308786" y="288561"/>
                    <a:pt x="1313250" y="298763"/>
                  </a:cubicBezTo>
                  <a:cubicBezTo>
                    <a:pt x="1317713" y="309285"/>
                    <a:pt x="1326322" y="311198"/>
                    <a:pt x="1336206" y="308966"/>
                  </a:cubicBezTo>
                  <a:cubicBezTo>
                    <a:pt x="1345771" y="306734"/>
                    <a:pt x="1346090" y="299082"/>
                    <a:pt x="1347046" y="291111"/>
                  </a:cubicBezTo>
                  <a:cubicBezTo>
                    <a:pt x="1349278" y="268474"/>
                    <a:pt x="1350872" y="267518"/>
                    <a:pt x="1374147" y="267199"/>
                  </a:cubicBezTo>
                  <a:cubicBezTo>
                    <a:pt x="1383712" y="267199"/>
                    <a:pt x="1395509" y="271344"/>
                    <a:pt x="1400610" y="259228"/>
                  </a:cubicBezTo>
                  <a:cubicBezTo>
                    <a:pt x="1405392" y="247750"/>
                    <a:pt x="1401566" y="236910"/>
                    <a:pt x="1394871" y="226707"/>
                  </a:cubicBezTo>
                  <a:cubicBezTo>
                    <a:pt x="1378611" y="202476"/>
                    <a:pt x="1379886" y="198969"/>
                    <a:pt x="1407943" y="194186"/>
                  </a:cubicBezTo>
                  <a:cubicBezTo>
                    <a:pt x="1424841" y="191317"/>
                    <a:pt x="1440145" y="184940"/>
                    <a:pt x="1456087" y="179201"/>
                  </a:cubicBezTo>
                  <a:cubicBezTo>
                    <a:pt x="1482550" y="168999"/>
                    <a:pt x="1495941" y="178882"/>
                    <a:pt x="1493709" y="207577"/>
                  </a:cubicBezTo>
                  <a:cubicBezTo>
                    <a:pt x="1493071" y="215229"/>
                    <a:pt x="1490521" y="222562"/>
                    <a:pt x="1489564" y="229896"/>
                  </a:cubicBezTo>
                  <a:cubicBezTo>
                    <a:pt x="1487651" y="243924"/>
                    <a:pt x="1491477" y="247113"/>
                    <a:pt x="1504230" y="241692"/>
                  </a:cubicBezTo>
                  <a:cubicBezTo>
                    <a:pt x="1514752" y="237229"/>
                    <a:pt x="1524317" y="230852"/>
                    <a:pt x="1536433" y="230533"/>
                  </a:cubicBezTo>
                  <a:cubicBezTo>
                    <a:pt x="1554606" y="230214"/>
                    <a:pt x="1559070" y="234040"/>
                    <a:pt x="1556519" y="251257"/>
                  </a:cubicBezTo>
                  <a:cubicBezTo>
                    <a:pt x="1555244" y="258909"/>
                    <a:pt x="1555881" y="264967"/>
                    <a:pt x="1560026" y="270706"/>
                  </a:cubicBezTo>
                  <a:cubicBezTo>
                    <a:pt x="1565128" y="278358"/>
                    <a:pt x="1570547" y="287285"/>
                    <a:pt x="1581388" y="284735"/>
                  </a:cubicBezTo>
                  <a:cubicBezTo>
                    <a:pt x="1592547" y="282503"/>
                    <a:pt x="1589996" y="271981"/>
                    <a:pt x="1590634" y="264011"/>
                  </a:cubicBezTo>
                  <a:cubicBezTo>
                    <a:pt x="1590953" y="257953"/>
                    <a:pt x="1591591" y="251895"/>
                    <a:pt x="1592547" y="245837"/>
                  </a:cubicBezTo>
                  <a:cubicBezTo>
                    <a:pt x="1596054" y="224157"/>
                    <a:pt x="1591272" y="215229"/>
                    <a:pt x="1571504" y="205664"/>
                  </a:cubicBezTo>
                  <a:cubicBezTo>
                    <a:pt x="1566403" y="203114"/>
                    <a:pt x="1558751" y="203433"/>
                    <a:pt x="1557794" y="195462"/>
                  </a:cubicBezTo>
                  <a:cubicBezTo>
                    <a:pt x="1557157" y="186853"/>
                    <a:pt x="1564171" y="183665"/>
                    <a:pt x="1569910" y="180158"/>
                  </a:cubicBezTo>
                  <a:cubicBezTo>
                    <a:pt x="1584895" y="171230"/>
                    <a:pt x="1594141" y="174100"/>
                    <a:pt x="1602112" y="189723"/>
                  </a:cubicBezTo>
                  <a:cubicBezTo>
                    <a:pt x="1613590" y="212041"/>
                    <a:pt x="1631763" y="221925"/>
                    <a:pt x="1655676" y="217142"/>
                  </a:cubicBezTo>
                  <a:cubicBezTo>
                    <a:pt x="1667791" y="214910"/>
                    <a:pt x="1678313" y="219693"/>
                    <a:pt x="1689153" y="223200"/>
                  </a:cubicBezTo>
                  <a:cubicBezTo>
                    <a:pt x="1692023" y="224157"/>
                    <a:pt x="1694892" y="226070"/>
                    <a:pt x="1699037" y="223200"/>
                  </a:cubicBezTo>
                  <a:cubicBezTo>
                    <a:pt x="1696168" y="213954"/>
                    <a:pt x="1686921" y="211403"/>
                    <a:pt x="1679907" y="206621"/>
                  </a:cubicBezTo>
                  <a:cubicBezTo>
                    <a:pt x="1669705" y="199925"/>
                    <a:pt x="1658864" y="193868"/>
                    <a:pt x="1649299" y="186534"/>
                  </a:cubicBezTo>
                  <a:cubicBezTo>
                    <a:pt x="1642604" y="181433"/>
                    <a:pt x="1642604" y="174738"/>
                    <a:pt x="1651212" y="170274"/>
                  </a:cubicBezTo>
                  <a:cubicBezTo>
                    <a:pt x="1674487" y="158796"/>
                    <a:pt x="1698080" y="156245"/>
                    <a:pt x="1721355" y="168999"/>
                  </a:cubicBezTo>
                  <a:cubicBezTo>
                    <a:pt x="1729645" y="173462"/>
                    <a:pt x="1737616" y="177926"/>
                    <a:pt x="1746543" y="178882"/>
                  </a:cubicBezTo>
                  <a:cubicBezTo>
                    <a:pt x="1753557" y="179839"/>
                    <a:pt x="1760891" y="177607"/>
                    <a:pt x="1764079" y="170593"/>
                  </a:cubicBezTo>
                  <a:cubicBezTo>
                    <a:pt x="1767586" y="162941"/>
                    <a:pt x="1762804" y="157521"/>
                    <a:pt x="1756746" y="153376"/>
                  </a:cubicBezTo>
                  <a:cubicBezTo>
                    <a:pt x="1743992" y="145086"/>
                    <a:pt x="1730602" y="137434"/>
                    <a:pt x="1723906" y="122449"/>
                  </a:cubicBezTo>
                  <a:cubicBezTo>
                    <a:pt x="1719442" y="112246"/>
                    <a:pt x="1715298" y="102044"/>
                    <a:pt x="1722312" y="92160"/>
                  </a:cubicBezTo>
                  <a:cubicBezTo>
                    <a:pt x="1729645" y="81957"/>
                    <a:pt x="1740804" y="78131"/>
                    <a:pt x="1752920" y="80363"/>
                  </a:cubicBezTo>
                  <a:cubicBezTo>
                    <a:pt x="1767267" y="83233"/>
                    <a:pt x="1781934" y="84508"/>
                    <a:pt x="1796281" y="82914"/>
                  </a:cubicBezTo>
                  <a:cubicBezTo>
                    <a:pt x="1811585" y="81320"/>
                    <a:pt x="1827526" y="79088"/>
                    <a:pt x="1830396" y="59001"/>
                  </a:cubicBezTo>
                  <a:cubicBezTo>
                    <a:pt x="1831034" y="55494"/>
                    <a:pt x="1833584" y="51668"/>
                    <a:pt x="1836454" y="49436"/>
                  </a:cubicBezTo>
                  <a:cubicBezTo>
                    <a:pt x="1843468" y="43697"/>
                    <a:pt x="1851120" y="40828"/>
                    <a:pt x="1859410" y="47205"/>
                  </a:cubicBezTo>
                  <a:cubicBezTo>
                    <a:pt x="1866743" y="52944"/>
                    <a:pt x="1867062" y="59639"/>
                    <a:pt x="1863236" y="67610"/>
                  </a:cubicBezTo>
                  <a:cubicBezTo>
                    <a:pt x="1852395" y="90566"/>
                    <a:pt x="1835497" y="106189"/>
                    <a:pt x="1809991" y="110015"/>
                  </a:cubicBezTo>
                  <a:cubicBezTo>
                    <a:pt x="1795006" y="112246"/>
                    <a:pt x="1787354" y="121174"/>
                    <a:pt x="1781615" y="133927"/>
                  </a:cubicBezTo>
                  <a:cubicBezTo>
                    <a:pt x="1779064" y="139666"/>
                    <a:pt x="1780021" y="146043"/>
                    <a:pt x="1786397" y="146680"/>
                  </a:cubicBezTo>
                  <a:cubicBezTo>
                    <a:pt x="1803295" y="148912"/>
                    <a:pt x="1803614" y="162303"/>
                    <a:pt x="1805846" y="173781"/>
                  </a:cubicBezTo>
                  <a:cubicBezTo>
                    <a:pt x="1807440" y="182708"/>
                    <a:pt x="1809034" y="191955"/>
                    <a:pt x="1812223" y="200563"/>
                  </a:cubicBezTo>
                  <a:cubicBezTo>
                    <a:pt x="1817961" y="215548"/>
                    <a:pt x="1832309" y="217461"/>
                    <a:pt x="1842193" y="205027"/>
                  </a:cubicBezTo>
                  <a:cubicBezTo>
                    <a:pt x="1853352" y="190679"/>
                    <a:pt x="1853990" y="172506"/>
                    <a:pt x="1840918" y="159115"/>
                  </a:cubicBezTo>
                  <a:cubicBezTo>
                    <a:pt x="1832309" y="150506"/>
                    <a:pt x="1833903" y="145724"/>
                    <a:pt x="1841555" y="139028"/>
                  </a:cubicBezTo>
                  <a:cubicBezTo>
                    <a:pt x="1852714" y="129463"/>
                    <a:pt x="1861642" y="118304"/>
                    <a:pt x="1869931" y="106189"/>
                  </a:cubicBezTo>
                  <a:cubicBezTo>
                    <a:pt x="1875989" y="97261"/>
                    <a:pt x="1884279" y="90566"/>
                    <a:pt x="1894162" y="85465"/>
                  </a:cubicBezTo>
                  <a:cubicBezTo>
                    <a:pt x="1913611" y="75581"/>
                    <a:pt x="1920944" y="76856"/>
                    <a:pt x="1935611" y="93435"/>
                  </a:cubicBezTo>
                  <a:cubicBezTo>
                    <a:pt x="1938161" y="96305"/>
                    <a:pt x="1940712" y="99493"/>
                    <a:pt x="1943900" y="101087"/>
                  </a:cubicBezTo>
                  <a:cubicBezTo>
                    <a:pt x="1948045" y="103319"/>
                    <a:pt x="1952828" y="103319"/>
                    <a:pt x="1956973" y="100450"/>
                  </a:cubicBezTo>
                  <a:cubicBezTo>
                    <a:pt x="1961117" y="97580"/>
                    <a:pt x="1963030" y="93116"/>
                    <a:pt x="1961755" y="88334"/>
                  </a:cubicBezTo>
                  <a:cubicBezTo>
                    <a:pt x="1960161" y="83233"/>
                    <a:pt x="1957610" y="78450"/>
                    <a:pt x="1955697" y="73668"/>
                  </a:cubicBezTo>
                  <a:cubicBezTo>
                    <a:pt x="1952509" y="65697"/>
                    <a:pt x="1954103" y="59320"/>
                    <a:pt x="1960798" y="53262"/>
                  </a:cubicBezTo>
                  <a:cubicBezTo>
                    <a:pt x="1981523" y="33814"/>
                    <a:pt x="1981204" y="33495"/>
                    <a:pt x="2009899" y="42422"/>
                  </a:cubicBezTo>
                  <a:cubicBezTo>
                    <a:pt x="2014362" y="43697"/>
                    <a:pt x="2018507" y="45610"/>
                    <a:pt x="2022971" y="46567"/>
                  </a:cubicBezTo>
                  <a:cubicBezTo>
                    <a:pt x="2042101" y="50712"/>
                    <a:pt x="2048159" y="47842"/>
                    <a:pt x="2058361" y="30625"/>
                  </a:cubicBezTo>
                  <a:cubicBezTo>
                    <a:pt x="2060274" y="27437"/>
                    <a:pt x="2061868" y="23611"/>
                    <a:pt x="2063782" y="20423"/>
                  </a:cubicBezTo>
                  <a:cubicBezTo>
                    <a:pt x="2076854" y="-620"/>
                    <a:pt x="2103317" y="-6040"/>
                    <a:pt x="2123084" y="8307"/>
                  </a:cubicBezTo>
                  <a:cubicBezTo>
                    <a:pt x="2130417" y="13727"/>
                    <a:pt x="2134881" y="20104"/>
                    <a:pt x="2133287" y="29669"/>
                  </a:cubicBezTo>
                  <a:cubicBezTo>
                    <a:pt x="2131693" y="37958"/>
                    <a:pt x="2124997" y="40828"/>
                    <a:pt x="2118302" y="41466"/>
                  </a:cubicBezTo>
                  <a:cubicBezTo>
                    <a:pt x="2107461" y="42422"/>
                    <a:pt x="2102041" y="49118"/>
                    <a:pt x="2097578" y="57088"/>
                  </a:cubicBezTo>
                  <a:cubicBezTo>
                    <a:pt x="2093433" y="64422"/>
                    <a:pt x="2088969" y="71755"/>
                    <a:pt x="2085462" y="79088"/>
                  </a:cubicBezTo>
                  <a:cubicBezTo>
                    <a:pt x="2077172" y="96942"/>
                    <a:pt x="2064738" y="110652"/>
                    <a:pt x="2048477" y="121811"/>
                  </a:cubicBezTo>
                  <a:cubicBezTo>
                    <a:pt x="2033173" y="132014"/>
                    <a:pt x="2019145" y="144767"/>
                    <a:pt x="2018188" y="165491"/>
                  </a:cubicBezTo>
                  <a:cubicBezTo>
                    <a:pt x="2017232" y="183027"/>
                    <a:pt x="2025840" y="188447"/>
                    <a:pt x="2040825" y="180477"/>
                  </a:cubicBezTo>
                  <a:cubicBezTo>
                    <a:pt x="2051666" y="174738"/>
                    <a:pt x="2060912" y="167086"/>
                    <a:pt x="2069202" y="157521"/>
                  </a:cubicBezTo>
                  <a:cubicBezTo>
                    <a:pt x="2097578" y="124362"/>
                    <a:pt x="2126591" y="91841"/>
                    <a:pt x="2155605" y="59320"/>
                  </a:cubicBezTo>
                  <a:cubicBezTo>
                    <a:pt x="2160069" y="54219"/>
                    <a:pt x="2165170" y="49118"/>
                    <a:pt x="2170590" y="45292"/>
                  </a:cubicBezTo>
                  <a:cubicBezTo>
                    <a:pt x="2176648" y="40828"/>
                    <a:pt x="2183025" y="34770"/>
                    <a:pt x="2191315" y="39871"/>
                  </a:cubicBezTo>
                  <a:cubicBezTo>
                    <a:pt x="2198966" y="44654"/>
                    <a:pt x="2198010" y="53262"/>
                    <a:pt x="2197053" y="60914"/>
                  </a:cubicBezTo>
                  <a:cubicBezTo>
                    <a:pt x="2195778" y="71436"/>
                    <a:pt x="2193227" y="81957"/>
                    <a:pt x="2190995" y="92479"/>
                  </a:cubicBezTo>
                  <a:cubicBezTo>
                    <a:pt x="2189083" y="102363"/>
                    <a:pt x="2186213" y="111928"/>
                    <a:pt x="2185257" y="121811"/>
                  </a:cubicBezTo>
                  <a:cubicBezTo>
                    <a:pt x="2183981" y="135840"/>
                    <a:pt x="2193546" y="142217"/>
                    <a:pt x="2205343" y="134884"/>
                  </a:cubicBezTo>
                  <a:cubicBezTo>
                    <a:pt x="2228937" y="120536"/>
                    <a:pt x="2244559" y="98855"/>
                    <a:pt x="2255719" y="73987"/>
                  </a:cubicBezTo>
                  <a:cubicBezTo>
                    <a:pt x="2257950" y="68566"/>
                    <a:pt x="2256356" y="63784"/>
                    <a:pt x="2254762" y="58364"/>
                  </a:cubicBezTo>
                  <a:cubicBezTo>
                    <a:pt x="2246791" y="33814"/>
                    <a:pt x="2259226" y="17234"/>
                    <a:pt x="2281544" y="7032"/>
                  </a:cubicBezTo>
                  <a:cubicBezTo>
                    <a:pt x="2306413" y="-4446"/>
                    <a:pt x="2332557" y="-1258"/>
                    <a:pt x="2356470" y="12133"/>
                  </a:cubicBezTo>
                  <a:cubicBezTo>
                    <a:pt x="2363803" y="16278"/>
                    <a:pt x="2369542" y="22655"/>
                    <a:pt x="2373368" y="30306"/>
                  </a:cubicBezTo>
                  <a:cubicBezTo>
                    <a:pt x="2379426" y="43060"/>
                    <a:pt x="2377832" y="49755"/>
                    <a:pt x="2366035" y="57407"/>
                  </a:cubicBezTo>
                  <a:cubicBezTo>
                    <a:pt x="2347542" y="69204"/>
                    <a:pt x="2346905" y="69523"/>
                    <a:pt x="2352006" y="89609"/>
                  </a:cubicBezTo>
                  <a:cubicBezTo>
                    <a:pt x="2354557" y="100131"/>
                    <a:pt x="2352325" y="109058"/>
                    <a:pt x="2349455" y="118623"/>
                  </a:cubicBezTo>
                  <a:cubicBezTo>
                    <a:pt x="2347861" y="124362"/>
                    <a:pt x="2346905" y="131695"/>
                    <a:pt x="2355194" y="133608"/>
                  </a:cubicBezTo>
                  <a:cubicBezTo>
                    <a:pt x="2362209" y="135521"/>
                    <a:pt x="2366353" y="129782"/>
                    <a:pt x="2369861" y="124681"/>
                  </a:cubicBezTo>
                  <a:cubicBezTo>
                    <a:pt x="2373049" y="119898"/>
                    <a:pt x="2372411" y="114478"/>
                    <a:pt x="2372730" y="109058"/>
                  </a:cubicBezTo>
                  <a:cubicBezTo>
                    <a:pt x="2374643" y="84827"/>
                    <a:pt x="2386759" y="67610"/>
                    <a:pt x="2407483" y="55813"/>
                  </a:cubicBezTo>
                  <a:cubicBezTo>
                    <a:pt x="2431076" y="42422"/>
                    <a:pt x="2445743" y="43379"/>
                    <a:pt x="2464235" y="63146"/>
                  </a:cubicBezTo>
                  <a:cubicBezTo>
                    <a:pt x="2476988" y="76856"/>
                    <a:pt x="2491655" y="81957"/>
                    <a:pt x="2509828" y="78450"/>
                  </a:cubicBezTo>
                  <a:cubicBezTo>
                    <a:pt x="2537567" y="73030"/>
                    <a:pt x="2561479" y="81957"/>
                    <a:pt x="2581884" y="99174"/>
                  </a:cubicBezTo>
                  <a:cubicBezTo>
                    <a:pt x="2593043" y="108420"/>
                    <a:pt x="2604203" y="117667"/>
                    <a:pt x="2616637" y="125319"/>
                  </a:cubicBezTo>
                  <a:cubicBezTo>
                    <a:pt x="2619825" y="127232"/>
                    <a:pt x="2623013" y="129463"/>
                    <a:pt x="2625883" y="132014"/>
                  </a:cubicBezTo>
                  <a:cubicBezTo>
                    <a:pt x="2632898" y="138710"/>
                    <a:pt x="2641825" y="145086"/>
                    <a:pt x="2638636" y="156883"/>
                  </a:cubicBezTo>
                  <a:cubicBezTo>
                    <a:pt x="2635129" y="168680"/>
                    <a:pt x="2623970" y="167723"/>
                    <a:pt x="2615680" y="168042"/>
                  </a:cubicBezTo>
                  <a:cubicBezTo>
                    <a:pt x="2592406" y="169636"/>
                    <a:pt x="2573594" y="178245"/>
                    <a:pt x="2556696" y="194824"/>
                  </a:cubicBezTo>
                  <a:cubicBezTo>
                    <a:pt x="2539161" y="211722"/>
                    <a:pt x="2518437" y="215867"/>
                    <a:pt x="2496118" y="202476"/>
                  </a:cubicBezTo>
                  <a:cubicBezTo>
                    <a:pt x="2485597" y="196099"/>
                    <a:pt x="2473800" y="192273"/>
                    <a:pt x="2461047" y="193868"/>
                  </a:cubicBezTo>
                  <a:cubicBezTo>
                    <a:pt x="2458177" y="194186"/>
                    <a:pt x="2454670" y="193868"/>
                    <a:pt x="2453395" y="197375"/>
                  </a:cubicBezTo>
                  <a:cubicBezTo>
                    <a:pt x="2451482" y="202157"/>
                    <a:pt x="2455308" y="204708"/>
                    <a:pt x="2458496" y="206302"/>
                  </a:cubicBezTo>
                  <a:cubicBezTo>
                    <a:pt x="2467742" y="211403"/>
                    <a:pt x="2477626" y="215867"/>
                    <a:pt x="2486872" y="221287"/>
                  </a:cubicBezTo>
                  <a:cubicBezTo>
                    <a:pt x="2500582" y="229258"/>
                    <a:pt x="2515248" y="236591"/>
                    <a:pt x="2518437" y="255083"/>
                  </a:cubicBezTo>
                  <a:cubicBezTo>
                    <a:pt x="2520031" y="264330"/>
                    <a:pt x="2528320" y="269431"/>
                    <a:pt x="2536929" y="270069"/>
                  </a:cubicBezTo>
                  <a:cubicBezTo>
                    <a:pt x="2545856" y="270706"/>
                    <a:pt x="2556696" y="268793"/>
                    <a:pt x="2560204" y="258909"/>
                  </a:cubicBezTo>
                  <a:cubicBezTo>
                    <a:pt x="2566261" y="242330"/>
                    <a:pt x="2579652" y="241374"/>
                    <a:pt x="2593362" y="240098"/>
                  </a:cubicBezTo>
                  <a:cubicBezTo>
                    <a:pt x="2605797" y="238823"/>
                    <a:pt x="2617593" y="243287"/>
                    <a:pt x="2629071" y="246794"/>
                  </a:cubicBezTo>
                  <a:cubicBezTo>
                    <a:pt x="2638318" y="249663"/>
                    <a:pt x="2639912" y="255402"/>
                    <a:pt x="2636086" y="264648"/>
                  </a:cubicBezTo>
                  <a:cubicBezTo>
                    <a:pt x="2628434" y="283459"/>
                    <a:pt x="2619506" y="292387"/>
                    <a:pt x="2600058" y="290155"/>
                  </a:cubicBezTo>
                  <a:cubicBezTo>
                    <a:pt x="2575508" y="286967"/>
                    <a:pt x="2557015" y="297169"/>
                    <a:pt x="2539479" y="311198"/>
                  </a:cubicBezTo>
                  <a:cubicBezTo>
                    <a:pt x="2528002" y="320444"/>
                    <a:pt x="2515886" y="327139"/>
                    <a:pt x="2500582" y="328734"/>
                  </a:cubicBezTo>
                  <a:cubicBezTo>
                    <a:pt x="2484321" y="329053"/>
                    <a:pt x="2469974" y="338617"/>
                    <a:pt x="2456264" y="348820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00B61F4-E722-EE2F-5459-7CE34B2ED86E}"/>
                </a:ext>
              </a:extLst>
            </p:cNvPr>
            <p:cNvSpPr>
              <a:spLocks/>
            </p:cNvSpPr>
            <p:nvPr/>
          </p:nvSpPr>
          <p:spPr>
            <a:xfrm>
              <a:off x="2915332" y="2567249"/>
              <a:ext cx="1408894" cy="823412"/>
            </a:xfrm>
            <a:custGeom>
              <a:avLst/>
              <a:gdLst>
                <a:gd name="connsiteX0" fmla="*/ 967897 w 1828386"/>
                <a:gd name="connsiteY0" fmla="*/ 22359 h 1053089"/>
                <a:gd name="connsiteX1" fmla="*/ 1028156 w 1828386"/>
                <a:gd name="connsiteY1" fmla="*/ 19489 h 1053089"/>
                <a:gd name="connsiteX2" fmla="*/ 1081082 w 1828386"/>
                <a:gd name="connsiteY2" fmla="*/ 6417 h 1053089"/>
                <a:gd name="connsiteX3" fmla="*/ 1117110 w 1828386"/>
                <a:gd name="connsiteY3" fmla="*/ 4823 h 1053089"/>
                <a:gd name="connsiteX4" fmla="*/ 1180558 w 1828386"/>
                <a:gd name="connsiteY4" fmla="*/ 4504 h 1053089"/>
                <a:gd name="connsiteX5" fmla="*/ 1200963 w 1828386"/>
                <a:gd name="connsiteY5" fmla="*/ 21402 h 1053089"/>
                <a:gd name="connsiteX6" fmla="*/ 1210528 w 1828386"/>
                <a:gd name="connsiteY6" fmla="*/ 94415 h 1053089"/>
                <a:gd name="connsiteX7" fmla="*/ 1208934 w 1828386"/>
                <a:gd name="connsiteY7" fmla="*/ 101111 h 1053089"/>
                <a:gd name="connsiteX8" fmla="*/ 1237629 w 1828386"/>
                <a:gd name="connsiteY8" fmla="*/ 152761 h 1053089"/>
                <a:gd name="connsiteX9" fmla="*/ 1268874 w 1828386"/>
                <a:gd name="connsiteY9" fmla="*/ 164877 h 1053089"/>
                <a:gd name="connsiteX10" fmla="*/ 1273338 w 1828386"/>
                <a:gd name="connsiteY10" fmla="*/ 164877 h 1053089"/>
                <a:gd name="connsiteX11" fmla="*/ 1331366 w 1828386"/>
                <a:gd name="connsiteY11" fmla="*/ 188471 h 1053089"/>
                <a:gd name="connsiteX12" fmla="*/ 1354640 w 1828386"/>
                <a:gd name="connsiteY12" fmla="*/ 247136 h 1053089"/>
                <a:gd name="connsiteX13" fmla="*/ 1382698 w 1828386"/>
                <a:gd name="connsiteY13" fmla="*/ 270092 h 1053089"/>
                <a:gd name="connsiteX14" fmla="*/ 1433073 w 1828386"/>
                <a:gd name="connsiteY14" fmla="*/ 283483 h 1053089"/>
                <a:gd name="connsiteX15" fmla="*/ 1492057 w 1828386"/>
                <a:gd name="connsiteY15" fmla="*/ 287946 h 1053089"/>
                <a:gd name="connsiteX16" fmla="*/ 1528085 w 1828386"/>
                <a:gd name="connsiteY16" fmla="*/ 273599 h 1053089"/>
                <a:gd name="connsiteX17" fmla="*/ 1552317 w 1828386"/>
                <a:gd name="connsiteY17" fmla="*/ 281570 h 1053089"/>
                <a:gd name="connsiteX18" fmla="*/ 1594084 w 1828386"/>
                <a:gd name="connsiteY18" fmla="*/ 330351 h 1053089"/>
                <a:gd name="connsiteX19" fmla="*/ 1615127 w 1828386"/>
                <a:gd name="connsiteY19" fmla="*/ 340554 h 1053089"/>
                <a:gd name="connsiteX20" fmla="*/ 1693560 w 1828386"/>
                <a:gd name="connsiteY20" fmla="*/ 354264 h 1053089"/>
                <a:gd name="connsiteX21" fmla="*/ 1709182 w 1828386"/>
                <a:gd name="connsiteY21" fmla="*/ 358089 h 1053089"/>
                <a:gd name="connsiteX22" fmla="*/ 1810890 w 1828386"/>
                <a:gd name="connsiteY22" fmla="*/ 391567 h 1053089"/>
                <a:gd name="connsiteX23" fmla="*/ 1817585 w 1828386"/>
                <a:gd name="connsiteY23" fmla="*/ 430783 h 1053089"/>
                <a:gd name="connsiteX24" fmla="*/ 1809615 w 1828386"/>
                <a:gd name="connsiteY24" fmla="*/ 439073 h 1053089"/>
                <a:gd name="connsiteX25" fmla="*/ 1811209 w 1828386"/>
                <a:gd name="connsiteY25" fmla="*/ 465536 h 1053089"/>
                <a:gd name="connsiteX26" fmla="*/ 1806426 w 1828386"/>
                <a:gd name="connsiteY26" fmla="*/ 496144 h 1053089"/>
                <a:gd name="connsiteX27" fmla="*/ 1798136 w 1828386"/>
                <a:gd name="connsiteY27" fmla="*/ 499970 h 1053089"/>
                <a:gd name="connsiteX28" fmla="*/ 1792398 w 1828386"/>
                <a:gd name="connsiteY28" fmla="*/ 522926 h 1053089"/>
                <a:gd name="connsiteX29" fmla="*/ 1802919 w 1828386"/>
                <a:gd name="connsiteY29" fmla="*/ 535041 h 1053089"/>
                <a:gd name="connsiteX30" fmla="*/ 1807064 w 1828386"/>
                <a:gd name="connsiteY30" fmla="*/ 565331 h 1053089"/>
                <a:gd name="connsiteX31" fmla="*/ 1800368 w 1828386"/>
                <a:gd name="connsiteY31" fmla="*/ 582229 h 1053089"/>
                <a:gd name="connsiteX32" fmla="*/ 1754456 w 1828386"/>
                <a:gd name="connsiteY32" fmla="*/ 610924 h 1053089"/>
                <a:gd name="connsiteX33" fmla="*/ 1722573 w 1828386"/>
                <a:gd name="connsiteY33" fmla="*/ 606779 h 1053089"/>
                <a:gd name="connsiteX34" fmla="*/ 1684313 w 1828386"/>
                <a:gd name="connsiteY34" fmla="*/ 618257 h 1053089"/>
                <a:gd name="connsiteX35" fmla="*/ 1627561 w 1828386"/>
                <a:gd name="connsiteY35" fmla="*/ 660980 h 1053089"/>
                <a:gd name="connsiteX36" fmla="*/ 1621184 w 1828386"/>
                <a:gd name="connsiteY36" fmla="*/ 687762 h 1053089"/>
                <a:gd name="connsiteX37" fmla="*/ 1603968 w 1828386"/>
                <a:gd name="connsiteY37" fmla="*/ 712631 h 1053089"/>
                <a:gd name="connsiteX38" fmla="*/ 1502579 w 1828386"/>
                <a:gd name="connsiteY38" fmla="*/ 748659 h 1053089"/>
                <a:gd name="connsiteX39" fmla="*/ 1409480 w 1828386"/>
                <a:gd name="connsiteY39" fmla="*/ 771934 h 1053089"/>
                <a:gd name="connsiteX40" fmla="*/ 1346032 w 1828386"/>
                <a:gd name="connsiteY40" fmla="*/ 797441 h 1053089"/>
                <a:gd name="connsiteX41" fmla="*/ 1297889 w 1828386"/>
                <a:gd name="connsiteY41" fmla="*/ 832512 h 1053089"/>
                <a:gd name="connsiteX42" fmla="*/ 1284179 w 1828386"/>
                <a:gd name="connsiteY42" fmla="*/ 872685 h 1053089"/>
                <a:gd name="connsiteX43" fmla="*/ 1373770 w 1828386"/>
                <a:gd name="connsiteY43" fmla="*/ 935814 h 1053089"/>
                <a:gd name="connsiteX44" fmla="*/ 1444232 w 1828386"/>
                <a:gd name="connsiteY44" fmla="*/ 939640 h 1053089"/>
                <a:gd name="connsiteX45" fmla="*/ 1457305 w 1828386"/>
                <a:gd name="connsiteY45" fmla="*/ 944104 h 1053089"/>
                <a:gd name="connsiteX46" fmla="*/ 1468464 w 1828386"/>
                <a:gd name="connsiteY46" fmla="*/ 959726 h 1053089"/>
                <a:gd name="connsiteX47" fmla="*/ 1452841 w 1828386"/>
                <a:gd name="connsiteY47" fmla="*/ 969929 h 1053089"/>
                <a:gd name="connsiteX48" fmla="*/ 1397683 w 1828386"/>
                <a:gd name="connsiteY48" fmla="*/ 969929 h 1053089"/>
                <a:gd name="connsiteX49" fmla="*/ 1323395 w 1828386"/>
                <a:gd name="connsiteY49" fmla="*/ 989378 h 1053089"/>
                <a:gd name="connsiteX50" fmla="*/ 1294062 w 1828386"/>
                <a:gd name="connsiteY50" fmla="*/ 1002450 h 1053089"/>
                <a:gd name="connsiteX51" fmla="*/ 1214992 w 1828386"/>
                <a:gd name="connsiteY51" fmla="*/ 1037840 h 1053089"/>
                <a:gd name="connsiteX52" fmla="*/ 1176413 w 1828386"/>
                <a:gd name="connsiteY52" fmla="*/ 1052188 h 1053089"/>
                <a:gd name="connsiteX53" fmla="*/ 1148037 w 1828386"/>
                <a:gd name="connsiteY53" fmla="*/ 1022855 h 1053089"/>
                <a:gd name="connsiteX54" fmla="*/ 1153457 w 1828386"/>
                <a:gd name="connsiteY54" fmla="*/ 998305 h 1053089"/>
                <a:gd name="connsiteX55" fmla="*/ 1134327 w 1828386"/>
                <a:gd name="connsiteY55" fmla="*/ 962277 h 1053089"/>
                <a:gd name="connsiteX56" fmla="*/ 1074068 w 1828386"/>
                <a:gd name="connsiteY56" fmla="*/ 939959 h 1053089"/>
                <a:gd name="connsiteX57" fmla="*/ 1044417 w 1828386"/>
                <a:gd name="connsiteY57" fmla="*/ 919553 h 1053089"/>
                <a:gd name="connsiteX58" fmla="*/ 1074068 w 1828386"/>
                <a:gd name="connsiteY58" fmla="*/ 901699 h 1053089"/>
                <a:gd name="connsiteX59" fmla="*/ 1142298 w 1828386"/>
                <a:gd name="connsiteY59" fmla="*/ 874598 h 1053089"/>
                <a:gd name="connsiteX60" fmla="*/ 1168123 w 1828386"/>
                <a:gd name="connsiteY60" fmla="*/ 859613 h 1053089"/>
                <a:gd name="connsiteX61" fmla="*/ 1177370 w 1828386"/>
                <a:gd name="connsiteY61" fmla="*/ 844946 h 1053089"/>
                <a:gd name="connsiteX62" fmla="*/ 1162385 w 1828386"/>
                <a:gd name="connsiteY62" fmla="*/ 832831 h 1053089"/>
                <a:gd name="connsiteX63" fmla="*/ 1121574 w 1828386"/>
                <a:gd name="connsiteY63" fmla="*/ 828049 h 1053089"/>
                <a:gd name="connsiteX64" fmla="*/ 1041228 w 1828386"/>
                <a:gd name="connsiteY64" fmla="*/ 827730 h 1053089"/>
                <a:gd name="connsiteX65" fmla="*/ 1010620 w 1828386"/>
                <a:gd name="connsiteY65" fmla="*/ 819121 h 1053089"/>
                <a:gd name="connsiteX66" fmla="*/ 1003925 w 1828386"/>
                <a:gd name="connsiteY66" fmla="*/ 796165 h 1053089"/>
                <a:gd name="connsiteX67" fmla="*/ 1014446 w 1828386"/>
                <a:gd name="connsiteY67" fmla="*/ 778630 h 1053089"/>
                <a:gd name="connsiteX68" fmla="*/ 1004243 w 1828386"/>
                <a:gd name="connsiteY68" fmla="*/ 754079 h 1053089"/>
                <a:gd name="connsiteX69" fmla="*/ 925492 w 1828386"/>
                <a:gd name="connsiteY69" fmla="*/ 759181 h 1053089"/>
                <a:gd name="connsiteX70" fmla="*/ 903811 w 1828386"/>
                <a:gd name="connsiteY70" fmla="*/ 766195 h 1053089"/>
                <a:gd name="connsiteX71" fmla="*/ 846741 w 1828386"/>
                <a:gd name="connsiteY71" fmla="*/ 809875 h 1053089"/>
                <a:gd name="connsiteX72" fmla="*/ 771496 w 1828386"/>
                <a:gd name="connsiteY72" fmla="*/ 894047 h 1053089"/>
                <a:gd name="connsiteX73" fmla="*/ 751728 w 1828386"/>
                <a:gd name="connsiteY73" fmla="*/ 932625 h 1053089"/>
                <a:gd name="connsiteX74" fmla="*/ 750772 w 1828386"/>
                <a:gd name="connsiteY74" fmla="*/ 948567 h 1053089"/>
                <a:gd name="connsiteX75" fmla="*/ 675527 w 1828386"/>
                <a:gd name="connsiteY75" fmla="*/ 941872 h 1053089"/>
                <a:gd name="connsiteX76" fmla="*/ 673614 w 1828386"/>
                <a:gd name="connsiteY76" fmla="*/ 942828 h 1053089"/>
                <a:gd name="connsiteX77" fmla="*/ 623558 w 1828386"/>
                <a:gd name="connsiteY77" fmla="*/ 938365 h 1053089"/>
                <a:gd name="connsiteX78" fmla="*/ 619413 w 1828386"/>
                <a:gd name="connsiteY78" fmla="*/ 919235 h 1053089"/>
                <a:gd name="connsiteX79" fmla="*/ 680948 w 1828386"/>
                <a:gd name="connsiteY79" fmla="*/ 807643 h 1053089"/>
                <a:gd name="connsiteX80" fmla="*/ 717932 w 1828386"/>
                <a:gd name="connsiteY80" fmla="*/ 785006 h 1053089"/>
                <a:gd name="connsiteX81" fmla="*/ 748859 w 1828386"/>
                <a:gd name="connsiteY81" fmla="*/ 793615 h 1053089"/>
                <a:gd name="connsiteX82" fmla="*/ 777872 w 1828386"/>
                <a:gd name="connsiteY82" fmla="*/ 799991 h 1053089"/>
                <a:gd name="connsiteX83" fmla="*/ 786800 w 1828386"/>
                <a:gd name="connsiteY83" fmla="*/ 790426 h 1053089"/>
                <a:gd name="connsiteX84" fmla="*/ 764163 w 1828386"/>
                <a:gd name="connsiteY84" fmla="*/ 731442 h 1053089"/>
                <a:gd name="connsiteX85" fmla="*/ 697846 w 1828386"/>
                <a:gd name="connsiteY85" fmla="*/ 622720 h 1053089"/>
                <a:gd name="connsiteX86" fmla="*/ 636311 w 1828386"/>
                <a:gd name="connsiteY86" fmla="*/ 574258 h 1053089"/>
                <a:gd name="connsiteX87" fmla="*/ 600920 w 1828386"/>
                <a:gd name="connsiteY87" fmla="*/ 559591 h 1053089"/>
                <a:gd name="connsiteX88" fmla="*/ 571907 w 1828386"/>
                <a:gd name="connsiteY88" fmla="*/ 537592 h 1053089"/>
                <a:gd name="connsiteX89" fmla="*/ 535241 w 1828386"/>
                <a:gd name="connsiteY89" fmla="*/ 528984 h 1053089"/>
                <a:gd name="connsiteX90" fmla="*/ 471793 w 1828386"/>
                <a:gd name="connsiteY90" fmla="*/ 547476 h 1053089"/>
                <a:gd name="connsiteX91" fmla="*/ 414085 w 1828386"/>
                <a:gd name="connsiteY91" fmla="*/ 577127 h 1053089"/>
                <a:gd name="connsiteX92" fmla="*/ 353825 w 1828386"/>
                <a:gd name="connsiteY92" fmla="*/ 599127 h 1053089"/>
                <a:gd name="connsiteX93" fmla="*/ 303131 w 1828386"/>
                <a:gd name="connsiteY93" fmla="*/ 612518 h 1053089"/>
                <a:gd name="connsiteX94" fmla="*/ 261045 w 1828386"/>
                <a:gd name="connsiteY94" fmla="*/ 615387 h 1053089"/>
                <a:gd name="connsiteX95" fmla="*/ 217684 w 1828386"/>
                <a:gd name="connsiteY95" fmla="*/ 601678 h 1053089"/>
                <a:gd name="connsiteX96" fmla="*/ 147860 w 1828386"/>
                <a:gd name="connsiteY96" fmla="*/ 590200 h 1053089"/>
                <a:gd name="connsiteX97" fmla="*/ 63688 w 1828386"/>
                <a:gd name="connsiteY97" fmla="*/ 585098 h 1053089"/>
                <a:gd name="connsiteX98" fmla="*/ 16820 w 1828386"/>
                <a:gd name="connsiteY98" fmla="*/ 556403 h 1053089"/>
                <a:gd name="connsiteX99" fmla="*/ 13312 w 1828386"/>
                <a:gd name="connsiteY99" fmla="*/ 550664 h 1053089"/>
                <a:gd name="connsiteX100" fmla="*/ 7255 w 1828386"/>
                <a:gd name="connsiteY100" fmla="*/ 501883 h 1053089"/>
                <a:gd name="connsiteX101" fmla="*/ 27341 w 1828386"/>
                <a:gd name="connsiteY101" fmla="*/ 469043 h 1053089"/>
                <a:gd name="connsiteX102" fmla="*/ 44877 w 1828386"/>
                <a:gd name="connsiteY102" fmla="*/ 443218 h 1053089"/>
                <a:gd name="connsiteX103" fmla="*/ 47746 w 1828386"/>
                <a:gd name="connsiteY103" fmla="*/ 414842 h 1053089"/>
                <a:gd name="connsiteX104" fmla="*/ 44239 w 1828386"/>
                <a:gd name="connsiteY104" fmla="*/ 394436 h 1053089"/>
                <a:gd name="connsiteX105" fmla="*/ 54761 w 1828386"/>
                <a:gd name="connsiteY105" fmla="*/ 361278 h 1053089"/>
                <a:gd name="connsiteX106" fmla="*/ 168584 w 1828386"/>
                <a:gd name="connsiteY106" fmla="*/ 258933 h 1053089"/>
                <a:gd name="connsiteX107" fmla="*/ 181975 w 1828386"/>
                <a:gd name="connsiteY107" fmla="*/ 217803 h 1053089"/>
                <a:gd name="connsiteX108" fmla="*/ 148497 w 1828386"/>
                <a:gd name="connsiteY108" fmla="*/ 152761 h 1053089"/>
                <a:gd name="connsiteX109" fmla="*/ 135744 w 1828386"/>
                <a:gd name="connsiteY109" fmla="*/ 109719 h 1053089"/>
                <a:gd name="connsiteX110" fmla="*/ 202380 w 1828386"/>
                <a:gd name="connsiteY110" fmla="*/ 83256 h 1053089"/>
                <a:gd name="connsiteX111" fmla="*/ 262958 w 1828386"/>
                <a:gd name="connsiteY111" fmla="*/ 56793 h 1053089"/>
                <a:gd name="connsiteX112" fmla="*/ 368492 w 1828386"/>
                <a:gd name="connsiteY112" fmla="*/ 61257 h 1053089"/>
                <a:gd name="connsiteX113" fmla="*/ 439273 w 1828386"/>
                <a:gd name="connsiteY113" fmla="*/ 83894 h 1053089"/>
                <a:gd name="connsiteX114" fmla="*/ 454577 w 1828386"/>
                <a:gd name="connsiteY114" fmla="*/ 88357 h 1053089"/>
                <a:gd name="connsiteX115" fmla="*/ 566487 w 1828386"/>
                <a:gd name="connsiteY115" fmla="*/ 107487 h 1053089"/>
                <a:gd name="connsiteX116" fmla="*/ 575414 w 1828386"/>
                <a:gd name="connsiteY116" fmla="*/ 109719 h 1053089"/>
                <a:gd name="connsiteX117" fmla="*/ 592950 w 1828386"/>
                <a:gd name="connsiteY117" fmla="*/ 106850 h 1053089"/>
                <a:gd name="connsiteX118" fmla="*/ 618137 w 1828386"/>
                <a:gd name="connsiteY118" fmla="*/ 104936 h 1053089"/>
                <a:gd name="connsiteX119" fmla="*/ 655760 w 1828386"/>
                <a:gd name="connsiteY119" fmla="*/ 110676 h 1053089"/>
                <a:gd name="connsiteX120" fmla="*/ 706135 w 1828386"/>
                <a:gd name="connsiteY120" fmla="*/ 121197 h 1053089"/>
                <a:gd name="connsiteX121" fmla="*/ 740250 w 1828386"/>
                <a:gd name="connsiteY121" fmla="*/ 127255 h 1053089"/>
                <a:gd name="connsiteX122" fmla="*/ 822828 w 1828386"/>
                <a:gd name="connsiteY122" fmla="*/ 135544 h 1053089"/>
                <a:gd name="connsiteX123" fmla="*/ 840045 w 1828386"/>
                <a:gd name="connsiteY123" fmla="*/ 126936 h 1053089"/>
                <a:gd name="connsiteX124" fmla="*/ 847059 w 1828386"/>
                <a:gd name="connsiteY124" fmla="*/ 93777 h 1053089"/>
                <a:gd name="connsiteX125" fmla="*/ 930912 w 1828386"/>
                <a:gd name="connsiteY125" fmla="*/ 32880 h 1053089"/>
                <a:gd name="connsiteX126" fmla="*/ 967897 w 1828386"/>
                <a:gd name="connsiteY126" fmla="*/ 22359 h 10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1828386" h="1053089">
                  <a:moveTo>
                    <a:pt x="967897" y="22359"/>
                  </a:moveTo>
                  <a:cubicBezTo>
                    <a:pt x="990534" y="37025"/>
                    <a:pt x="1008707" y="37344"/>
                    <a:pt x="1028156" y="19489"/>
                  </a:cubicBezTo>
                  <a:cubicBezTo>
                    <a:pt x="1044098" y="4823"/>
                    <a:pt x="1061633" y="1635"/>
                    <a:pt x="1081082" y="6417"/>
                  </a:cubicBezTo>
                  <a:cubicBezTo>
                    <a:pt x="1093517" y="9287"/>
                    <a:pt x="1104995" y="8330"/>
                    <a:pt x="1117110" y="4823"/>
                  </a:cubicBezTo>
                  <a:cubicBezTo>
                    <a:pt x="1138153" y="-1554"/>
                    <a:pt x="1159196" y="-1554"/>
                    <a:pt x="1180558" y="4504"/>
                  </a:cubicBezTo>
                  <a:cubicBezTo>
                    <a:pt x="1190123" y="7374"/>
                    <a:pt x="1197775" y="12794"/>
                    <a:pt x="1200963" y="21402"/>
                  </a:cubicBezTo>
                  <a:cubicBezTo>
                    <a:pt x="1209572" y="44996"/>
                    <a:pt x="1220412" y="68271"/>
                    <a:pt x="1210528" y="94415"/>
                  </a:cubicBezTo>
                  <a:cubicBezTo>
                    <a:pt x="1209572" y="96647"/>
                    <a:pt x="1208615" y="98879"/>
                    <a:pt x="1208934" y="101111"/>
                  </a:cubicBezTo>
                  <a:cubicBezTo>
                    <a:pt x="1213717" y="120878"/>
                    <a:pt x="1225832" y="137139"/>
                    <a:pt x="1237629" y="152761"/>
                  </a:cubicBezTo>
                  <a:cubicBezTo>
                    <a:pt x="1244962" y="162645"/>
                    <a:pt x="1257397" y="163283"/>
                    <a:pt x="1268874" y="164877"/>
                  </a:cubicBezTo>
                  <a:cubicBezTo>
                    <a:pt x="1270469" y="165196"/>
                    <a:pt x="1272063" y="165196"/>
                    <a:pt x="1273338" y="164877"/>
                  </a:cubicBezTo>
                  <a:cubicBezTo>
                    <a:pt x="1296613" y="162964"/>
                    <a:pt x="1317656" y="165834"/>
                    <a:pt x="1331366" y="188471"/>
                  </a:cubicBezTo>
                  <a:cubicBezTo>
                    <a:pt x="1342525" y="206644"/>
                    <a:pt x="1355597" y="223542"/>
                    <a:pt x="1354640" y="247136"/>
                  </a:cubicBezTo>
                  <a:cubicBezTo>
                    <a:pt x="1354003" y="264034"/>
                    <a:pt x="1365800" y="274874"/>
                    <a:pt x="1382698" y="270092"/>
                  </a:cubicBezTo>
                  <a:cubicBezTo>
                    <a:pt x="1403422" y="264034"/>
                    <a:pt x="1418407" y="271048"/>
                    <a:pt x="1433073" y="283483"/>
                  </a:cubicBezTo>
                  <a:cubicBezTo>
                    <a:pt x="1451884" y="299105"/>
                    <a:pt x="1471333" y="300700"/>
                    <a:pt x="1492057" y="287946"/>
                  </a:cubicBezTo>
                  <a:cubicBezTo>
                    <a:pt x="1503216" y="281251"/>
                    <a:pt x="1515332" y="276468"/>
                    <a:pt x="1528085" y="273599"/>
                  </a:cubicBezTo>
                  <a:cubicBezTo>
                    <a:pt x="1538288" y="271367"/>
                    <a:pt x="1545621" y="273918"/>
                    <a:pt x="1552317" y="281570"/>
                  </a:cubicBezTo>
                  <a:cubicBezTo>
                    <a:pt x="1566345" y="297830"/>
                    <a:pt x="1581011" y="313453"/>
                    <a:pt x="1594084" y="330351"/>
                  </a:cubicBezTo>
                  <a:cubicBezTo>
                    <a:pt x="1600141" y="338003"/>
                    <a:pt x="1606199" y="340872"/>
                    <a:pt x="1615127" y="340554"/>
                  </a:cubicBezTo>
                  <a:cubicBezTo>
                    <a:pt x="1642228" y="340235"/>
                    <a:pt x="1668372" y="343423"/>
                    <a:pt x="1693560" y="354264"/>
                  </a:cubicBezTo>
                  <a:cubicBezTo>
                    <a:pt x="1698342" y="356495"/>
                    <a:pt x="1703762" y="358089"/>
                    <a:pt x="1709182" y="358089"/>
                  </a:cubicBezTo>
                  <a:cubicBezTo>
                    <a:pt x="1746167" y="360002"/>
                    <a:pt x="1778369" y="376263"/>
                    <a:pt x="1810890" y="391567"/>
                  </a:cubicBezTo>
                  <a:cubicBezTo>
                    <a:pt x="1832252" y="401451"/>
                    <a:pt x="1833527" y="413248"/>
                    <a:pt x="1817585" y="430783"/>
                  </a:cubicBezTo>
                  <a:cubicBezTo>
                    <a:pt x="1815035" y="433653"/>
                    <a:pt x="1812165" y="436203"/>
                    <a:pt x="1809615" y="439073"/>
                  </a:cubicBezTo>
                  <a:cubicBezTo>
                    <a:pt x="1796861" y="452783"/>
                    <a:pt x="1796861" y="453420"/>
                    <a:pt x="1811209" y="465536"/>
                  </a:cubicBezTo>
                  <a:cubicBezTo>
                    <a:pt x="1828107" y="480202"/>
                    <a:pt x="1827469" y="485622"/>
                    <a:pt x="1806426" y="496144"/>
                  </a:cubicBezTo>
                  <a:cubicBezTo>
                    <a:pt x="1803557" y="497419"/>
                    <a:pt x="1800687" y="498376"/>
                    <a:pt x="1798136" y="499970"/>
                  </a:cubicBezTo>
                  <a:cubicBezTo>
                    <a:pt x="1785064" y="507303"/>
                    <a:pt x="1784108" y="511767"/>
                    <a:pt x="1792398" y="522926"/>
                  </a:cubicBezTo>
                  <a:cubicBezTo>
                    <a:pt x="1795586" y="527071"/>
                    <a:pt x="1799412" y="530896"/>
                    <a:pt x="1802919" y="535041"/>
                  </a:cubicBezTo>
                  <a:cubicBezTo>
                    <a:pt x="1810252" y="544288"/>
                    <a:pt x="1811846" y="554171"/>
                    <a:pt x="1807064" y="565331"/>
                  </a:cubicBezTo>
                  <a:cubicBezTo>
                    <a:pt x="1804832" y="571070"/>
                    <a:pt x="1802281" y="576490"/>
                    <a:pt x="1800368" y="582229"/>
                  </a:cubicBezTo>
                  <a:cubicBezTo>
                    <a:pt x="1788571" y="613474"/>
                    <a:pt x="1788571" y="613793"/>
                    <a:pt x="1754456" y="610924"/>
                  </a:cubicBezTo>
                  <a:cubicBezTo>
                    <a:pt x="1743935" y="609967"/>
                    <a:pt x="1733414" y="608054"/>
                    <a:pt x="1722573" y="606779"/>
                  </a:cubicBezTo>
                  <a:cubicBezTo>
                    <a:pt x="1707907" y="604547"/>
                    <a:pt x="1696110" y="609330"/>
                    <a:pt x="1684313" y="618257"/>
                  </a:cubicBezTo>
                  <a:cubicBezTo>
                    <a:pt x="1665821" y="632923"/>
                    <a:pt x="1648923" y="649821"/>
                    <a:pt x="1627561" y="660980"/>
                  </a:cubicBezTo>
                  <a:cubicBezTo>
                    <a:pt x="1615764" y="667038"/>
                    <a:pt x="1620547" y="678516"/>
                    <a:pt x="1621184" y="687762"/>
                  </a:cubicBezTo>
                  <a:cubicBezTo>
                    <a:pt x="1622460" y="708168"/>
                    <a:pt x="1623098" y="708486"/>
                    <a:pt x="1603968" y="712631"/>
                  </a:cubicBezTo>
                  <a:cubicBezTo>
                    <a:pt x="1568577" y="720283"/>
                    <a:pt x="1535737" y="734631"/>
                    <a:pt x="1502579" y="748659"/>
                  </a:cubicBezTo>
                  <a:cubicBezTo>
                    <a:pt x="1472927" y="761094"/>
                    <a:pt x="1441682" y="768746"/>
                    <a:pt x="1409480" y="771934"/>
                  </a:cubicBezTo>
                  <a:cubicBezTo>
                    <a:pt x="1385886" y="774166"/>
                    <a:pt x="1366118" y="786282"/>
                    <a:pt x="1346032" y="797441"/>
                  </a:cubicBezTo>
                  <a:cubicBezTo>
                    <a:pt x="1328815" y="807324"/>
                    <a:pt x="1313192" y="819759"/>
                    <a:pt x="1297889" y="832512"/>
                  </a:cubicBezTo>
                  <a:cubicBezTo>
                    <a:pt x="1285135" y="843034"/>
                    <a:pt x="1280353" y="854831"/>
                    <a:pt x="1284179" y="872685"/>
                  </a:cubicBezTo>
                  <a:cubicBezTo>
                    <a:pt x="1294062" y="919553"/>
                    <a:pt x="1326264" y="944104"/>
                    <a:pt x="1373770" y="935814"/>
                  </a:cubicBezTo>
                  <a:cubicBezTo>
                    <a:pt x="1398002" y="931669"/>
                    <a:pt x="1420958" y="937089"/>
                    <a:pt x="1444232" y="939640"/>
                  </a:cubicBezTo>
                  <a:cubicBezTo>
                    <a:pt x="1448696" y="940277"/>
                    <a:pt x="1453160" y="941872"/>
                    <a:pt x="1457305" y="944104"/>
                  </a:cubicBezTo>
                  <a:cubicBezTo>
                    <a:pt x="1463681" y="947292"/>
                    <a:pt x="1469739" y="951437"/>
                    <a:pt x="1468464" y="959726"/>
                  </a:cubicBezTo>
                  <a:cubicBezTo>
                    <a:pt x="1467188" y="968335"/>
                    <a:pt x="1460174" y="969929"/>
                    <a:pt x="1452841" y="969929"/>
                  </a:cubicBezTo>
                  <a:cubicBezTo>
                    <a:pt x="1434349" y="970248"/>
                    <a:pt x="1416175" y="970248"/>
                    <a:pt x="1397683" y="969929"/>
                  </a:cubicBezTo>
                  <a:cubicBezTo>
                    <a:pt x="1371220" y="969610"/>
                    <a:pt x="1346351" y="974393"/>
                    <a:pt x="1323395" y="989378"/>
                  </a:cubicBezTo>
                  <a:cubicBezTo>
                    <a:pt x="1314468" y="995117"/>
                    <a:pt x="1304265" y="999899"/>
                    <a:pt x="1294062" y="1002450"/>
                  </a:cubicBezTo>
                  <a:cubicBezTo>
                    <a:pt x="1265367" y="1009464"/>
                    <a:pt x="1239223" y="1021580"/>
                    <a:pt x="1214992" y="1037840"/>
                  </a:cubicBezTo>
                  <a:cubicBezTo>
                    <a:pt x="1203514" y="1045811"/>
                    <a:pt x="1190123" y="1049637"/>
                    <a:pt x="1176413" y="1052188"/>
                  </a:cubicBezTo>
                  <a:cubicBezTo>
                    <a:pt x="1152820" y="1056333"/>
                    <a:pt x="1143255" y="1046130"/>
                    <a:pt x="1148037" y="1022855"/>
                  </a:cubicBezTo>
                  <a:cubicBezTo>
                    <a:pt x="1149631" y="1014566"/>
                    <a:pt x="1151863" y="1006595"/>
                    <a:pt x="1153457" y="998305"/>
                  </a:cubicBezTo>
                  <a:cubicBezTo>
                    <a:pt x="1157283" y="979175"/>
                    <a:pt x="1152501" y="969610"/>
                    <a:pt x="1134327" y="962277"/>
                  </a:cubicBezTo>
                  <a:cubicBezTo>
                    <a:pt x="1114560" y="954306"/>
                    <a:pt x="1093836" y="948248"/>
                    <a:pt x="1074068" y="939959"/>
                  </a:cubicBezTo>
                  <a:cubicBezTo>
                    <a:pt x="1062909" y="935176"/>
                    <a:pt x="1043779" y="933901"/>
                    <a:pt x="1044417" y="919553"/>
                  </a:cubicBezTo>
                  <a:cubicBezTo>
                    <a:pt x="1044735" y="908394"/>
                    <a:pt x="1062909" y="906163"/>
                    <a:pt x="1074068" y="901699"/>
                  </a:cubicBezTo>
                  <a:cubicBezTo>
                    <a:pt x="1096705" y="892134"/>
                    <a:pt x="1119342" y="883206"/>
                    <a:pt x="1142298" y="874598"/>
                  </a:cubicBezTo>
                  <a:cubicBezTo>
                    <a:pt x="1151863" y="871091"/>
                    <a:pt x="1160153" y="865671"/>
                    <a:pt x="1168123" y="859613"/>
                  </a:cubicBezTo>
                  <a:cubicBezTo>
                    <a:pt x="1172906" y="856106"/>
                    <a:pt x="1178645" y="851961"/>
                    <a:pt x="1177370" y="844946"/>
                  </a:cubicBezTo>
                  <a:cubicBezTo>
                    <a:pt x="1175776" y="837295"/>
                    <a:pt x="1169718" y="833469"/>
                    <a:pt x="1162385" y="832831"/>
                  </a:cubicBezTo>
                  <a:cubicBezTo>
                    <a:pt x="1148675" y="831874"/>
                    <a:pt x="1135284" y="827730"/>
                    <a:pt x="1121574" y="828049"/>
                  </a:cubicBezTo>
                  <a:cubicBezTo>
                    <a:pt x="1094792" y="828686"/>
                    <a:pt x="1068010" y="827730"/>
                    <a:pt x="1041228" y="827730"/>
                  </a:cubicBezTo>
                  <a:cubicBezTo>
                    <a:pt x="1030069" y="827730"/>
                    <a:pt x="1020185" y="824541"/>
                    <a:pt x="1010620" y="819121"/>
                  </a:cubicBezTo>
                  <a:cubicBezTo>
                    <a:pt x="1000418" y="813701"/>
                    <a:pt x="998186" y="806049"/>
                    <a:pt x="1003925" y="796165"/>
                  </a:cubicBezTo>
                  <a:cubicBezTo>
                    <a:pt x="1007432" y="790107"/>
                    <a:pt x="1011258" y="784368"/>
                    <a:pt x="1014446" y="778630"/>
                  </a:cubicBezTo>
                  <a:cubicBezTo>
                    <a:pt x="1022417" y="764282"/>
                    <a:pt x="1019229" y="756949"/>
                    <a:pt x="1004243" y="754079"/>
                  </a:cubicBezTo>
                  <a:cubicBezTo>
                    <a:pt x="977462" y="748978"/>
                    <a:pt x="951317" y="749616"/>
                    <a:pt x="925492" y="759181"/>
                  </a:cubicBezTo>
                  <a:cubicBezTo>
                    <a:pt x="918478" y="761731"/>
                    <a:pt x="911145" y="765876"/>
                    <a:pt x="903811" y="766195"/>
                  </a:cubicBezTo>
                  <a:cubicBezTo>
                    <a:pt x="875116" y="768427"/>
                    <a:pt x="857900" y="785962"/>
                    <a:pt x="846741" y="809875"/>
                  </a:cubicBezTo>
                  <a:cubicBezTo>
                    <a:pt x="829842" y="845584"/>
                    <a:pt x="804654" y="873323"/>
                    <a:pt x="771496" y="894047"/>
                  </a:cubicBezTo>
                  <a:cubicBezTo>
                    <a:pt x="757786" y="902655"/>
                    <a:pt x="749815" y="915090"/>
                    <a:pt x="751728" y="932625"/>
                  </a:cubicBezTo>
                  <a:cubicBezTo>
                    <a:pt x="752366" y="937727"/>
                    <a:pt x="751091" y="943147"/>
                    <a:pt x="750772" y="948567"/>
                  </a:cubicBezTo>
                  <a:cubicBezTo>
                    <a:pt x="727497" y="924336"/>
                    <a:pt x="702628" y="920191"/>
                    <a:pt x="675527" y="941872"/>
                  </a:cubicBezTo>
                  <a:cubicBezTo>
                    <a:pt x="674890" y="942190"/>
                    <a:pt x="674252" y="942509"/>
                    <a:pt x="673614" y="942828"/>
                  </a:cubicBezTo>
                  <a:cubicBezTo>
                    <a:pt x="656079" y="952074"/>
                    <a:pt x="639818" y="946335"/>
                    <a:pt x="623558" y="938365"/>
                  </a:cubicBezTo>
                  <a:cubicBezTo>
                    <a:pt x="614630" y="933901"/>
                    <a:pt x="615268" y="926887"/>
                    <a:pt x="619413" y="919235"/>
                  </a:cubicBezTo>
                  <a:cubicBezTo>
                    <a:pt x="645876" y="885438"/>
                    <a:pt x="678078" y="855149"/>
                    <a:pt x="680948" y="807643"/>
                  </a:cubicBezTo>
                  <a:cubicBezTo>
                    <a:pt x="682223" y="787876"/>
                    <a:pt x="697527" y="780542"/>
                    <a:pt x="717932" y="785006"/>
                  </a:cubicBezTo>
                  <a:cubicBezTo>
                    <a:pt x="728453" y="787238"/>
                    <a:pt x="738338" y="791064"/>
                    <a:pt x="748859" y="793615"/>
                  </a:cubicBezTo>
                  <a:cubicBezTo>
                    <a:pt x="758424" y="795847"/>
                    <a:pt x="767670" y="800310"/>
                    <a:pt x="777872" y="799991"/>
                  </a:cubicBezTo>
                  <a:cubicBezTo>
                    <a:pt x="784249" y="799991"/>
                    <a:pt x="788075" y="797759"/>
                    <a:pt x="786800" y="790426"/>
                  </a:cubicBezTo>
                  <a:cubicBezTo>
                    <a:pt x="783612" y="769065"/>
                    <a:pt x="778829" y="748022"/>
                    <a:pt x="764163" y="731442"/>
                  </a:cubicBezTo>
                  <a:cubicBezTo>
                    <a:pt x="735149" y="699240"/>
                    <a:pt x="713150" y="663212"/>
                    <a:pt x="697846" y="622720"/>
                  </a:cubicBezTo>
                  <a:cubicBezTo>
                    <a:pt x="687324" y="594982"/>
                    <a:pt x="665962" y="578084"/>
                    <a:pt x="636311" y="574258"/>
                  </a:cubicBezTo>
                  <a:cubicBezTo>
                    <a:pt x="622920" y="572345"/>
                    <a:pt x="611442" y="567562"/>
                    <a:pt x="600920" y="559591"/>
                  </a:cubicBezTo>
                  <a:cubicBezTo>
                    <a:pt x="591355" y="552259"/>
                    <a:pt x="581472" y="544606"/>
                    <a:pt x="571907" y="537592"/>
                  </a:cubicBezTo>
                  <a:cubicBezTo>
                    <a:pt x="561066" y="529302"/>
                    <a:pt x="548632" y="526114"/>
                    <a:pt x="535241" y="528984"/>
                  </a:cubicBezTo>
                  <a:cubicBezTo>
                    <a:pt x="513879" y="533766"/>
                    <a:pt x="491880" y="537592"/>
                    <a:pt x="471793" y="547476"/>
                  </a:cubicBezTo>
                  <a:cubicBezTo>
                    <a:pt x="449794" y="551940"/>
                    <a:pt x="430664" y="560548"/>
                    <a:pt x="414085" y="577127"/>
                  </a:cubicBezTo>
                  <a:cubicBezTo>
                    <a:pt x="398143" y="593388"/>
                    <a:pt x="377738" y="602953"/>
                    <a:pt x="353825" y="599127"/>
                  </a:cubicBezTo>
                  <a:cubicBezTo>
                    <a:pt x="334695" y="596257"/>
                    <a:pt x="318435" y="598489"/>
                    <a:pt x="303131" y="612518"/>
                  </a:cubicBezTo>
                  <a:cubicBezTo>
                    <a:pt x="291334" y="623358"/>
                    <a:pt x="276668" y="625909"/>
                    <a:pt x="261045" y="615387"/>
                  </a:cubicBezTo>
                  <a:cubicBezTo>
                    <a:pt x="248292" y="606779"/>
                    <a:pt x="233307" y="602953"/>
                    <a:pt x="217684" y="601678"/>
                  </a:cubicBezTo>
                  <a:cubicBezTo>
                    <a:pt x="194090" y="599765"/>
                    <a:pt x="170816" y="595938"/>
                    <a:pt x="147860" y="590200"/>
                  </a:cubicBezTo>
                  <a:cubicBezTo>
                    <a:pt x="120121" y="583185"/>
                    <a:pt x="92064" y="580953"/>
                    <a:pt x="63688" y="585098"/>
                  </a:cubicBezTo>
                  <a:cubicBezTo>
                    <a:pt x="49340" y="573620"/>
                    <a:pt x="30210" y="569476"/>
                    <a:pt x="16820" y="556403"/>
                  </a:cubicBezTo>
                  <a:cubicBezTo>
                    <a:pt x="15544" y="554490"/>
                    <a:pt x="14907" y="552259"/>
                    <a:pt x="13312" y="550664"/>
                  </a:cubicBezTo>
                  <a:cubicBezTo>
                    <a:pt x="-1992" y="535998"/>
                    <a:pt x="-4223" y="520056"/>
                    <a:pt x="7255" y="501883"/>
                  </a:cubicBezTo>
                  <a:cubicBezTo>
                    <a:pt x="13950" y="491042"/>
                    <a:pt x="19689" y="479565"/>
                    <a:pt x="27341" y="469043"/>
                  </a:cubicBezTo>
                  <a:cubicBezTo>
                    <a:pt x="33399" y="460753"/>
                    <a:pt x="42964" y="454377"/>
                    <a:pt x="44877" y="443218"/>
                  </a:cubicBezTo>
                  <a:cubicBezTo>
                    <a:pt x="52848" y="434609"/>
                    <a:pt x="48703" y="424407"/>
                    <a:pt x="47746" y="414842"/>
                  </a:cubicBezTo>
                  <a:cubicBezTo>
                    <a:pt x="47109" y="408146"/>
                    <a:pt x="45514" y="401132"/>
                    <a:pt x="44239" y="394436"/>
                  </a:cubicBezTo>
                  <a:cubicBezTo>
                    <a:pt x="41689" y="381364"/>
                    <a:pt x="45196" y="370205"/>
                    <a:pt x="54761" y="361278"/>
                  </a:cubicBezTo>
                  <a:cubicBezTo>
                    <a:pt x="92064" y="326525"/>
                    <a:pt x="124904" y="286671"/>
                    <a:pt x="168584" y="258933"/>
                  </a:cubicBezTo>
                  <a:cubicBezTo>
                    <a:pt x="185801" y="248092"/>
                    <a:pt x="188352" y="237571"/>
                    <a:pt x="181975" y="217803"/>
                  </a:cubicBezTo>
                  <a:cubicBezTo>
                    <a:pt x="174642" y="194209"/>
                    <a:pt x="161570" y="173485"/>
                    <a:pt x="148497" y="152761"/>
                  </a:cubicBezTo>
                  <a:cubicBezTo>
                    <a:pt x="139889" y="139370"/>
                    <a:pt x="134469" y="125661"/>
                    <a:pt x="135744" y="109719"/>
                  </a:cubicBezTo>
                  <a:cubicBezTo>
                    <a:pt x="162845" y="113545"/>
                    <a:pt x="185482" y="106531"/>
                    <a:pt x="202380" y="83256"/>
                  </a:cubicBezTo>
                  <a:cubicBezTo>
                    <a:pt x="217046" y="63169"/>
                    <a:pt x="238727" y="55836"/>
                    <a:pt x="262958" y="56793"/>
                  </a:cubicBezTo>
                  <a:cubicBezTo>
                    <a:pt x="298030" y="58068"/>
                    <a:pt x="333420" y="58387"/>
                    <a:pt x="368492" y="61257"/>
                  </a:cubicBezTo>
                  <a:cubicBezTo>
                    <a:pt x="393361" y="63488"/>
                    <a:pt x="419186" y="65082"/>
                    <a:pt x="439273" y="83894"/>
                  </a:cubicBezTo>
                  <a:cubicBezTo>
                    <a:pt x="443098" y="87720"/>
                    <a:pt x="449156" y="88676"/>
                    <a:pt x="454577" y="88357"/>
                  </a:cubicBezTo>
                  <a:cubicBezTo>
                    <a:pt x="493474" y="84850"/>
                    <a:pt x="530459" y="93777"/>
                    <a:pt x="566487" y="107487"/>
                  </a:cubicBezTo>
                  <a:cubicBezTo>
                    <a:pt x="569356" y="108444"/>
                    <a:pt x="572226" y="109400"/>
                    <a:pt x="575414" y="109719"/>
                  </a:cubicBezTo>
                  <a:cubicBezTo>
                    <a:pt x="581472" y="110357"/>
                    <a:pt x="588486" y="111632"/>
                    <a:pt x="592950" y="106850"/>
                  </a:cubicBezTo>
                  <a:cubicBezTo>
                    <a:pt x="601240" y="98241"/>
                    <a:pt x="609210" y="101111"/>
                    <a:pt x="618137" y="104936"/>
                  </a:cubicBezTo>
                  <a:cubicBezTo>
                    <a:pt x="630253" y="110038"/>
                    <a:pt x="643644" y="115777"/>
                    <a:pt x="655760" y="110676"/>
                  </a:cubicBezTo>
                  <a:cubicBezTo>
                    <a:pt x="675846" y="102705"/>
                    <a:pt x="691469" y="108444"/>
                    <a:pt x="706135" y="121197"/>
                  </a:cubicBezTo>
                  <a:cubicBezTo>
                    <a:pt x="716338" y="130124"/>
                    <a:pt x="726859" y="129805"/>
                    <a:pt x="740250" y="127255"/>
                  </a:cubicBezTo>
                  <a:cubicBezTo>
                    <a:pt x="768307" y="121835"/>
                    <a:pt x="796365" y="120878"/>
                    <a:pt x="822828" y="135544"/>
                  </a:cubicBezTo>
                  <a:cubicBezTo>
                    <a:pt x="833668" y="141602"/>
                    <a:pt x="837176" y="139370"/>
                    <a:pt x="840045" y="126936"/>
                  </a:cubicBezTo>
                  <a:cubicBezTo>
                    <a:pt x="842596" y="115777"/>
                    <a:pt x="840683" y="102067"/>
                    <a:pt x="847059" y="93777"/>
                  </a:cubicBezTo>
                  <a:cubicBezTo>
                    <a:pt x="868421" y="65082"/>
                    <a:pt x="889464" y="34793"/>
                    <a:pt x="930912" y="32880"/>
                  </a:cubicBezTo>
                  <a:cubicBezTo>
                    <a:pt x="943347" y="31286"/>
                    <a:pt x="955781" y="27141"/>
                    <a:pt x="967897" y="22359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11C1EAC-142B-B6C4-D290-1230E79C03D2}"/>
                </a:ext>
              </a:extLst>
            </p:cNvPr>
            <p:cNvSpPr>
              <a:spLocks/>
            </p:cNvSpPr>
            <p:nvPr/>
          </p:nvSpPr>
          <p:spPr>
            <a:xfrm>
              <a:off x="3217113" y="3632826"/>
              <a:ext cx="1472465" cy="583545"/>
            </a:xfrm>
            <a:custGeom>
              <a:avLst/>
              <a:gdLst>
                <a:gd name="connsiteX0" fmla="*/ 998714 w 1910885"/>
                <a:gd name="connsiteY0" fmla="*/ 746316 h 746315"/>
                <a:gd name="connsiteX1" fmla="*/ 994250 w 1910885"/>
                <a:gd name="connsiteY1" fmla="*/ 710288 h 746315"/>
                <a:gd name="connsiteX2" fmla="*/ 998394 w 1910885"/>
                <a:gd name="connsiteY2" fmla="*/ 682230 h 746315"/>
                <a:gd name="connsiteX3" fmla="*/ 1018481 w 1910885"/>
                <a:gd name="connsiteY3" fmla="*/ 651304 h 746315"/>
                <a:gd name="connsiteX4" fmla="*/ 1021351 w 1910885"/>
                <a:gd name="connsiteY4" fmla="*/ 632174 h 746315"/>
                <a:gd name="connsiteX5" fmla="*/ 1002221 w 1910885"/>
                <a:gd name="connsiteY5" fmla="*/ 627391 h 746315"/>
                <a:gd name="connsiteX6" fmla="*/ 957584 w 1910885"/>
                <a:gd name="connsiteY6" fmla="*/ 644289 h 746315"/>
                <a:gd name="connsiteX7" fmla="*/ 897962 w 1910885"/>
                <a:gd name="connsiteY7" fmla="*/ 642058 h 746315"/>
                <a:gd name="connsiteX8" fmla="*/ 845674 w 1910885"/>
                <a:gd name="connsiteY8" fmla="*/ 645883 h 746315"/>
                <a:gd name="connsiteX9" fmla="*/ 813791 w 1910885"/>
                <a:gd name="connsiteY9" fmla="*/ 672028 h 746315"/>
                <a:gd name="connsiteX10" fmla="*/ 763734 w 1910885"/>
                <a:gd name="connsiteY10" fmla="*/ 692433 h 746315"/>
                <a:gd name="connsiteX11" fmla="*/ 710489 w 1910885"/>
                <a:gd name="connsiteY11" fmla="*/ 705505 h 746315"/>
                <a:gd name="connsiteX12" fmla="*/ 633969 w 1910885"/>
                <a:gd name="connsiteY12" fmla="*/ 691795 h 746315"/>
                <a:gd name="connsiteX13" fmla="*/ 556493 w 1910885"/>
                <a:gd name="connsiteY13" fmla="*/ 638869 h 746315"/>
                <a:gd name="connsiteX14" fmla="*/ 471365 w 1910885"/>
                <a:gd name="connsiteY14" fmla="*/ 630580 h 746315"/>
                <a:gd name="connsiteX15" fmla="*/ 440119 w 1910885"/>
                <a:gd name="connsiteY15" fmla="*/ 662463 h 746315"/>
                <a:gd name="connsiteX16" fmla="*/ 418757 w 1910885"/>
                <a:gd name="connsiteY16" fmla="*/ 689882 h 746315"/>
                <a:gd name="connsiteX17" fmla="*/ 336180 w 1910885"/>
                <a:gd name="connsiteY17" fmla="*/ 704230 h 746315"/>
                <a:gd name="connsiteX18" fmla="*/ 301745 w 1910885"/>
                <a:gd name="connsiteY18" fmla="*/ 680955 h 746315"/>
                <a:gd name="connsiteX19" fmla="*/ 285166 w 1910885"/>
                <a:gd name="connsiteY19" fmla="*/ 650985 h 746315"/>
                <a:gd name="connsiteX20" fmla="*/ 234472 w 1910885"/>
                <a:gd name="connsiteY20" fmla="*/ 627391 h 746315"/>
                <a:gd name="connsiteX21" fmla="*/ 221081 w 1910885"/>
                <a:gd name="connsiteY21" fmla="*/ 629942 h 746315"/>
                <a:gd name="connsiteX22" fmla="*/ 192386 w 1910885"/>
                <a:gd name="connsiteY22" fmla="*/ 612406 h 746315"/>
                <a:gd name="connsiteX23" fmla="*/ 173575 w 1910885"/>
                <a:gd name="connsiteY23" fmla="*/ 594233 h 746315"/>
                <a:gd name="connsiteX24" fmla="*/ 145837 w 1910885"/>
                <a:gd name="connsiteY24" fmla="*/ 583392 h 746315"/>
                <a:gd name="connsiteX25" fmla="*/ 128301 w 1910885"/>
                <a:gd name="connsiteY25" fmla="*/ 572871 h 746315"/>
                <a:gd name="connsiteX26" fmla="*/ 86853 w 1910885"/>
                <a:gd name="connsiteY26" fmla="*/ 537480 h 746315"/>
                <a:gd name="connsiteX27" fmla="*/ 68998 w 1910885"/>
                <a:gd name="connsiteY27" fmla="*/ 521539 h 746315"/>
                <a:gd name="connsiteX28" fmla="*/ 73461 w 1910885"/>
                <a:gd name="connsiteY28" fmla="*/ 516438 h 746315"/>
                <a:gd name="connsiteX29" fmla="*/ 83026 w 1910885"/>
                <a:gd name="connsiteY29" fmla="*/ 469569 h 746315"/>
                <a:gd name="connsiteX30" fmla="*/ 69954 w 1910885"/>
                <a:gd name="connsiteY30" fmla="*/ 456816 h 746315"/>
                <a:gd name="connsiteX31" fmla="*/ 65172 w 1910885"/>
                <a:gd name="connsiteY31" fmla="*/ 396238 h 746315"/>
                <a:gd name="connsiteX32" fmla="*/ 69954 w 1910885"/>
                <a:gd name="connsiteY32" fmla="*/ 349688 h 746315"/>
                <a:gd name="connsiteX33" fmla="*/ 62940 w 1910885"/>
                <a:gd name="connsiteY33" fmla="*/ 307602 h 746315"/>
                <a:gd name="connsiteX34" fmla="*/ 50506 w 1910885"/>
                <a:gd name="connsiteY34" fmla="*/ 288154 h 746315"/>
                <a:gd name="connsiteX35" fmla="*/ 21173 w 1910885"/>
                <a:gd name="connsiteY35" fmla="*/ 283052 h 746315"/>
                <a:gd name="connsiteX36" fmla="*/ 1405 w 1910885"/>
                <a:gd name="connsiteY36" fmla="*/ 255952 h 746315"/>
                <a:gd name="connsiteX37" fmla="*/ 51462 w 1910885"/>
                <a:gd name="connsiteY37" fmla="*/ 204300 h 746315"/>
                <a:gd name="connsiteX38" fmla="*/ 87809 w 1910885"/>
                <a:gd name="connsiteY38" fmla="*/ 199518 h 746315"/>
                <a:gd name="connsiteX39" fmla="*/ 193342 w 1910885"/>
                <a:gd name="connsiteY39" fmla="*/ 199199 h 746315"/>
                <a:gd name="connsiteX40" fmla="*/ 252008 w 1910885"/>
                <a:gd name="connsiteY40" fmla="*/ 190272 h 746315"/>
                <a:gd name="connsiteX41" fmla="*/ 297601 w 1910885"/>
                <a:gd name="connsiteY41" fmla="*/ 140534 h 746315"/>
                <a:gd name="connsiteX42" fmla="*/ 344469 w 1910885"/>
                <a:gd name="connsiteY42" fmla="*/ 108970 h 746315"/>
                <a:gd name="connsiteX43" fmla="*/ 461162 w 1910885"/>
                <a:gd name="connsiteY43" fmla="*/ 116303 h 746315"/>
                <a:gd name="connsiteX44" fmla="*/ 545971 w 1910885"/>
                <a:gd name="connsiteY44" fmla="*/ 87608 h 746315"/>
                <a:gd name="connsiteX45" fmla="*/ 843123 w 1910885"/>
                <a:gd name="connsiteY45" fmla="*/ 2480 h 746315"/>
                <a:gd name="connsiteX46" fmla="*/ 970337 w 1910885"/>
                <a:gd name="connsiteY46" fmla="*/ 37551 h 746315"/>
                <a:gd name="connsiteX47" fmla="*/ 994569 w 1910885"/>
                <a:gd name="connsiteY47" fmla="*/ 43290 h 746315"/>
                <a:gd name="connsiteX48" fmla="*/ 1039524 w 1910885"/>
                <a:gd name="connsiteY48" fmla="*/ 62420 h 746315"/>
                <a:gd name="connsiteX49" fmla="*/ 1095001 w 1910885"/>
                <a:gd name="connsiteY49" fmla="*/ 84738 h 746315"/>
                <a:gd name="connsiteX50" fmla="*/ 1139956 w 1910885"/>
                <a:gd name="connsiteY50" fmla="*/ 100361 h 746315"/>
                <a:gd name="connsiteX51" fmla="*/ 1233693 w 1910885"/>
                <a:gd name="connsiteY51" fmla="*/ 122361 h 746315"/>
                <a:gd name="connsiteX52" fmla="*/ 1329661 w 1910885"/>
                <a:gd name="connsiteY52" fmla="*/ 113433 h 746315"/>
                <a:gd name="connsiteX53" fmla="*/ 1377486 w 1910885"/>
                <a:gd name="connsiteY53" fmla="*/ 116622 h 746315"/>
                <a:gd name="connsiteX54" fmla="*/ 1461021 w 1910885"/>
                <a:gd name="connsiteY54" fmla="*/ 113752 h 746315"/>
                <a:gd name="connsiteX55" fmla="*/ 1582177 w 1910885"/>
                <a:gd name="connsiteY55" fmla="*/ 55406 h 746315"/>
                <a:gd name="connsiteX56" fmla="*/ 1616611 w 1910885"/>
                <a:gd name="connsiteY56" fmla="*/ 57000 h 746315"/>
                <a:gd name="connsiteX57" fmla="*/ 1687072 w 1910885"/>
                <a:gd name="connsiteY57" fmla="*/ 52218 h 746315"/>
                <a:gd name="connsiteX58" fmla="*/ 1723738 w 1910885"/>
                <a:gd name="connsiteY58" fmla="*/ 61464 h 746315"/>
                <a:gd name="connsiteX59" fmla="*/ 1777940 w 1910885"/>
                <a:gd name="connsiteY59" fmla="*/ 167635 h 746315"/>
                <a:gd name="connsiteX60" fmla="*/ 1842663 w 1910885"/>
                <a:gd name="connsiteY60" fmla="*/ 226938 h 746315"/>
                <a:gd name="connsiteX61" fmla="*/ 1874546 w 1910885"/>
                <a:gd name="connsiteY61" fmla="*/ 247343 h 746315"/>
                <a:gd name="connsiteX62" fmla="*/ 1882836 w 1910885"/>
                <a:gd name="connsiteY62" fmla="*/ 268705 h 746315"/>
                <a:gd name="connsiteX63" fmla="*/ 1868488 w 1910885"/>
                <a:gd name="connsiteY63" fmla="*/ 299950 h 746315"/>
                <a:gd name="connsiteX64" fmla="*/ 1856054 w 1910885"/>
                <a:gd name="connsiteY64" fmla="*/ 323863 h 746315"/>
                <a:gd name="connsiteX65" fmla="*/ 1846489 w 1910885"/>
                <a:gd name="connsiteY65" fmla="*/ 347138 h 746315"/>
                <a:gd name="connsiteX66" fmla="*/ 1858604 w 1910885"/>
                <a:gd name="connsiteY66" fmla="*/ 398151 h 746315"/>
                <a:gd name="connsiteX67" fmla="*/ 1863387 w 1910885"/>
                <a:gd name="connsiteY67" fmla="*/ 434179 h 746315"/>
                <a:gd name="connsiteX68" fmla="*/ 1856373 w 1910885"/>
                <a:gd name="connsiteY68" fmla="*/ 486467 h 746315"/>
                <a:gd name="connsiteX69" fmla="*/ 1869445 w 1910885"/>
                <a:gd name="connsiteY69" fmla="*/ 522495 h 746315"/>
                <a:gd name="connsiteX70" fmla="*/ 1908980 w 1910885"/>
                <a:gd name="connsiteY70" fmla="*/ 586262 h 746315"/>
                <a:gd name="connsiteX71" fmla="*/ 1904198 w 1910885"/>
                <a:gd name="connsiteY71" fmla="*/ 612087 h 746315"/>
                <a:gd name="connsiteX72" fmla="*/ 1878691 w 1910885"/>
                <a:gd name="connsiteY72" fmla="*/ 613044 h 746315"/>
                <a:gd name="connsiteX73" fmla="*/ 1835967 w 1910885"/>
                <a:gd name="connsiteY73" fmla="*/ 590726 h 746315"/>
                <a:gd name="connsiteX74" fmla="*/ 1797070 w 1910885"/>
                <a:gd name="connsiteY74" fmla="*/ 583074 h 746315"/>
                <a:gd name="connsiteX75" fmla="*/ 1770926 w 1910885"/>
                <a:gd name="connsiteY75" fmla="*/ 577016 h 746315"/>
                <a:gd name="connsiteX76" fmla="*/ 1739042 w 1910885"/>
                <a:gd name="connsiteY76" fmla="*/ 564262 h 746315"/>
                <a:gd name="connsiteX77" fmla="*/ 1674957 w 1910885"/>
                <a:gd name="connsiteY77" fmla="*/ 586899 h 746315"/>
                <a:gd name="connsiteX78" fmla="*/ 1664435 w 1910885"/>
                <a:gd name="connsiteY78" fmla="*/ 599015 h 746315"/>
                <a:gd name="connsiteX79" fmla="*/ 1603220 w 1910885"/>
                <a:gd name="connsiteY79" fmla="*/ 592957 h 746315"/>
                <a:gd name="connsiteX80" fmla="*/ 1519685 w 1910885"/>
                <a:gd name="connsiteY80" fmla="*/ 603160 h 746315"/>
                <a:gd name="connsiteX81" fmla="*/ 1441571 w 1910885"/>
                <a:gd name="connsiteY81" fmla="*/ 623884 h 746315"/>
                <a:gd name="connsiteX82" fmla="*/ 1380993 w 1910885"/>
                <a:gd name="connsiteY82" fmla="*/ 642376 h 746315"/>
                <a:gd name="connsiteX83" fmla="*/ 1303517 w 1910885"/>
                <a:gd name="connsiteY83" fmla="*/ 648434 h 746315"/>
                <a:gd name="connsiteX84" fmla="*/ 1260156 w 1910885"/>
                <a:gd name="connsiteY84" fmla="*/ 640145 h 746315"/>
                <a:gd name="connsiteX85" fmla="*/ 1221258 w 1910885"/>
                <a:gd name="connsiteY85" fmla="*/ 636956 h 746315"/>
                <a:gd name="connsiteX86" fmla="*/ 1177578 w 1910885"/>
                <a:gd name="connsiteY86" fmla="*/ 657043 h 746315"/>
                <a:gd name="connsiteX87" fmla="*/ 1098827 w 1910885"/>
                <a:gd name="connsiteY87" fmla="*/ 650666 h 746315"/>
                <a:gd name="connsiteX88" fmla="*/ 1066306 w 1910885"/>
                <a:gd name="connsiteY88" fmla="*/ 658318 h 746315"/>
                <a:gd name="connsiteX89" fmla="*/ 1057378 w 1910885"/>
                <a:gd name="connsiteY89" fmla="*/ 691158 h 746315"/>
                <a:gd name="connsiteX90" fmla="*/ 998714 w 1910885"/>
                <a:gd name="connsiteY90" fmla="*/ 746316 h 74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910885" h="746315">
                  <a:moveTo>
                    <a:pt x="998714" y="746316"/>
                  </a:moveTo>
                  <a:cubicBezTo>
                    <a:pt x="999351" y="734200"/>
                    <a:pt x="1000308" y="721766"/>
                    <a:pt x="994250" y="710288"/>
                  </a:cubicBezTo>
                  <a:cubicBezTo>
                    <a:pt x="988829" y="700085"/>
                    <a:pt x="993293" y="690839"/>
                    <a:pt x="998394" y="682230"/>
                  </a:cubicBezTo>
                  <a:cubicBezTo>
                    <a:pt x="1004452" y="671709"/>
                    <a:pt x="1011786" y="661825"/>
                    <a:pt x="1018481" y="651304"/>
                  </a:cubicBezTo>
                  <a:cubicBezTo>
                    <a:pt x="1022307" y="645565"/>
                    <a:pt x="1026133" y="639188"/>
                    <a:pt x="1021351" y="632174"/>
                  </a:cubicBezTo>
                  <a:cubicBezTo>
                    <a:pt x="1016568" y="625478"/>
                    <a:pt x="1008916" y="626116"/>
                    <a:pt x="1002221" y="627391"/>
                  </a:cubicBezTo>
                  <a:cubicBezTo>
                    <a:pt x="986279" y="630261"/>
                    <a:pt x="970656" y="635362"/>
                    <a:pt x="957584" y="644289"/>
                  </a:cubicBezTo>
                  <a:cubicBezTo>
                    <a:pt x="936541" y="658956"/>
                    <a:pt x="917730" y="654492"/>
                    <a:pt x="897962" y="642058"/>
                  </a:cubicBezTo>
                  <a:cubicBezTo>
                    <a:pt x="871499" y="625797"/>
                    <a:pt x="868948" y="626435"/>
                    <a:pt x="845674" y="645883"/>
                  </a:cubicBezTo>
                  <a:cubicBezTo>
                    <a:pt x="835152" y="654811"/>
                    <a:pt x="824631" y="663738"/>
                    <a:pt x="813791" y="672028"/>
                  </a:cubicBezTo>
                  <a:cubicBezTo>
                    <a:pt x="799124" y="683187"/>
                    <a:pt x="783182" y="690520"/>
                    <a:pt x="763734" y="692433"/>
                  </a:cubicBezTo>
                  <a:cubicBezTo>
                    <a:pt x="745560" y="694027"/>
                    <a:pt x="727706" y="699766"/>
                    <a:pt x="710489" y="705505"/>
                  </a:cubicBezTo>
                  <a:cubicBezTo>
                    <a:pt x="682113" y="715070"/>
                    <a:pt x="657882" y="712201"/>
                    <a:pt x="633969" y="691795"/>
                  </a:cubicBezTo>
                  <a:cubicBezTo>
                    <a:pt x="610375" y="671390"/>
                    <a:pt x="585188" y="652260"/>
                    <a:pt x="556493" y="638869"/>
                  </a:cubicBezTo>
                  <a:cubicBezTo>
                    <a:pt x="529073" y="625797"/>
                    <a:pt x="500697" y="623884"/>
                    <a:pt x="471365" y="630580"/>
                  </a:cubicBezTo>
                  <a:cubicBezTo>
                    <a:pt x="453829" y="634724"/>
                    <a:pt x="442032" y="644289"/>
                    <a:pt x="440119" y="662463"/>
                  </a:cubicBezTo>
                  <a:cubicBezTo>
                    <a:pt x="438843" y="676810"/>
                    <a:pt x="430235" y="684143"/>
                    <a:pt x="418757" y="689882"/>
                  </a:cubicBezTo>
                  <a:cubicBezTo>
                    <a:pt x="392613" y="702955"/>
                    <a:pt x="364874" y="706781"/>
                    <a:pt x="336180" y="704230"/>
                  </a:cubicBezTo>
                  <a:cubicBezTo>
                    <a:pt x="320875" y="702955"/>
                    <a:pt x="308760" y="695622"/>
                    <a:pt x="301745" y="680955"/>
                  </a:cubicBezTo>
                  <a:cubicBezTo>
                    <a:pt x="296644" y="670753"/>
                    <a:pt x="290905" y="660550"/>
                    <a:pt x="285166" y="650985"/>
                  </a:cubicBezTo>
                  <a:cubicBezTo>
                    <a:pt x="269862" y="625797"/>
                    <a:pt x="263167" y="622609"/>
                    <a:pt x="234472" y="627391"/>
                  </a:cubicBezTo>
                  <a:cubicBezTo>
                    <a:pt x="230008" y="628029"/>
                    <a:pt x="225545" y="629942"/>
                    <a:pt x="221081" y="629942"/>
                  </a:cubicBezTo>
                  <a:cubicBezTo>
                    <a:pt x="208009" y="629942"/>
                    <a:pt x="196212" y="626753"/>
                    <a:pt x="192386" y="612406"/>
                  </a:cubicBezTo>
                  <a:cubicBezTo>
                    <a:pt x="189835" y="602204"/>
                    <a:pt x="182502" y="597421"/>
                    <a:pt x="173575" y="594233"/>
                  </a:cubicBezTo>
                  <a:cubicBezTo>
                    <a:pt x="164329" y="590726"/>
                    <a:pt x="155083" y="587219"/>
                    <a:pt x="145837" y="583392"/>
                  </a:cubicBezTo>
                  <a:cubicBezTo>
                    <a:pt x="139460" y="580842"/>
                    <a:pt x="131808" y="578929"/>
                    <a:pt x="128301" y="572871"/>
                  </a:cubicBezTo>
                  <a:cubicBezTo>
                    <a:pt x="118417" y="555973"/>
                    <a:pt x="101519" y="548321"/>
                    <a:pt x="86853" y="537480"/>
                  </a:cubicBezTo>
                  <a:cubicBezTo>
                    <a:pt x="80476" y="532698"/>
                    <a:pt x="71549" y="529829"/>
                    <a:pt x="68998" y="521539"/>
                  </a:cubicBezTo>
                  <a:cubicBezTo>
                    <a:pt x="69317" y="518032"/>
                    <a:pt x="71230" y="517394"/>
                    <a:pt x="73461" y="516438"/>
                  </a:cubicBezTo>
                  <a:cubicBezTo>
                    <a:pt x="97055" y="504641"/>
                    <a:pt x="100243" y="489975"/>
                    <a:pt x="83026" y="469569"/>
                  </a:cubicBezTo>
                  <a:cubicBezTo>
                    <a:pt x="79201" y="464787"/>
                    <a:pt x="74099" y="461280"/>
                    <a:pt x="69954" y="456816"/>
                  </a:cubicBezTo>
                  <a:cubicBezTo>
                    <a:pt x="53694" y="439599"/>
                    <a:pt x="50187" y="414730"/>
                    <a:pt x="65172" y="396238"/>
                  </a:cubicBezTo>
                  <a:cubicBezTo>
                    <a:pt x="77606" y="380615"/>
                    <a:pt x="77606" y="365949"/>
                    <a:pt x="69954" y="349688"/>
                  </a:cubicBezTo>
                  <a:cubicBezTo>
                    <a:pt x="63578" y="336297"/>
                    <a:pt x="59114" y="322906"/>
                    <a:pt x="62940" y="307602"/>
                  </a:cubicBezTo>
                  <a:cubicBezTo>
                    <a:pt x="65491" y="297719"/>
                    <a:pt x="58795" y="291661"/>
                    <a:pt x="50506" y="288154"/>
                  </a:cubicBezTo>
                  <a:cubicBezTo>
                    <a:pt x="41259" y="284328"/>
                    <a:pt x="31376" y="283371"/>
                    <a:pt x="21173" y="283052"/>
                  </a:cubicBezTo>
                  <a:cubicBezTo>
                    <a:pt x="3000" y="282414"/>
                    <a:pt x="-3058" y="274125"/>
                    <a:pt x="1405" y="255952"/>
                  </a:cubicBezTo>
                  <a:cubicBezTo>
                    <a:pt x="8101" y="229170"/>
                    <a:pt x="24361" y="211315"/>
                    <a:pt x="51462" y="204300"/>
                  </a:cubicBezTo>
                  <a:cubicBezTo>
                    <a:pt x="63259" y="201112"/>
                    <a:pt x="75374" y="199518"/>
                    <a:pt x="87809" y="199518"/>
                  </a:cubicBezTo>
                  <a:cubicBezTo>
                    <a:pt x="122881" y="199518"/>
                    <a:pt x="158271" y="199518"/>
                    <a:pt x="193342" y="199199"/>
                  </a:cubicBezTo>
                  <a:cubicBezTo>
                    <a:pt x="213429" y="199199"/>
                    <a:pt x="233196" y="196649"/>
                    <a:pt x="252008" y="190272"/>
                  </a:cubicBezTo>
                  <a:cubicBezTo>
                    <a:pt x="276239" y="182301"/>
                    <a:pt x="291862" y="166360"/>
                    <a:pt x="297601" y="140534"/>
                  </a:cubicBezTo>
                  <a:cubicBezTo>
                    <a:pt x="305253" y="106100"/>
                    <a:pt x="308441" y="104825"/>
                    <a:pt x="344469" y="108970"/>
                  </a:cubicBezTo>
                  <a:cubicBezTo>
                    <a:pt x="383048" y="113433"/>
                    <a:pt x="421946" y="117578"/>
                    <a:pt x="461162" y="116303"/>
                  </a:cubicBezTo>
                  <a:cubicBezTo>
                    <a:pt x="492407" y="115347"/>
                    <a:pt x="519827" y="107376"/>
                    <a:pt x="545971" y="87608"/>
                  </a:cubicBezTo>
                  <a:cubicBezTo>
                    <a:pt x="633650" y="21291"/>
                    <a:pt x="732807" y="-9317"/>
                    <a:pt x="843123" y="2480"/>
                  </a:cubicBezTo>
                  <a:cubicBezTo>
                    <a:pt x="887122" y="7262"/>
                    <a:pt x="931440" y="12682"/>
                    <a:pt x="970337" y="37551"/>
                  </a:cubicBezTo>
                  <a:cubicBezTo>
                    <a:pt x="977670" y="42334"/>
                    <a:pt x="985960" y="43609"/>
                    <a:pt x="994569" y="43290"/>
                  </a:cubicBezTo>
                  <a:cubicBezTo>
                    <a:pt x="1012742" y="42334"/>
                    <a:pt x="1027408" y="49986"/>
                    <a:pt x="1039524" y="62420"/>
                  </a:cubicBezTo>
                  <a:cubicBezTo>
                    <a:pt x="1054828" y="78362"/>
                    <a:pt x="1072364" y="86332"/>
                    <a:pt x="1095001" y="84738"/>
                  </a:cubicBezTo>
                  <a:cubicBezTo>
                    <a:pt x="1111580" y="83782"/>
                    <a:pt x="1126247" y="91753"/>
                    <a:pt x="1139956" y="100361"/>
                  </a:cubicBezTo>
                  <a:cubicBezTo>
                    <a:pt x="1168651" y="118854"/>
                    <a:pt x="1198940" y="127143"/>
                    <a:pt x="1233693" y="122361"/>
                  </a:cubicBezTo>
                  <a:cubicBezTo>
                    <a:pt x="1265576" y="117897"/>
                    <a:pt x="1297459" y="115984"/>
                    <a:pt x="1329661" y="113433"/>
                  </a:cubicBezTo>
                  <a:cubicBezTo>
                    <a:pt x="1345603" y="112158"/>
                    <a:pt x="1362183" y="111839"/>
                    <a:pt x="1377486" y="116622"/>
                  </a:cubicBezTo>
                  <a:cubicBezTo>
                    <a:pt x="1405862" y="125549"/>
                    <a:pt x="1433282" y="120767"/>
                    <a:pt x="1461021" y="113752"/>
                  </a:cubicBezTo>
                  <a:cubicBezTo>
                    <a:pt x="1505338" y="102274"/>
                    <a:pt x="1545511" y="82507"/>
                    <a:pt x="1582177" y="55406"/>
                  </a:cubicBezTo>
                  <a:cubicBezTo>
                    <a:pt x="1593655" y="56043"/>
                    <a:pt x="1605133" y="57638"/>
                    <a:pt x="1616611" y="57000"/>
                  </a:cubicBezTo>
                  <a:cubicBezTo>
                    <a:pt x="1640204" y="56363"/>
                    <a:pt x="1664435" y="61464"/>
                    <a:pt x="1687072" y="52218"/>
                  </a:cubicBezTo>
                  <a:cubicBezTo>
                    <a:pt x="1702377" y="46160"/>
                    <a:pt x="1714811" y="49667"/>
                    <a:pt x="1723738" y="61464"/>
                  </a:cubicBezTo>
                  <a:cubicBezTo>
                    <a:pt x="1747651" y="93666"/>
                    <a:pt x="1774751" y="123636"/>
                    <a:pt x="1777940" y="167635"/>
                  </a:cubicBezTo>
                  <a:cubicBezTo>
                    <a:pt x="1780809" y="211315"/>
                    <a:pt x="1799939" y="226619"/>
                    <a:pt x="1842663" y="226938"/>
                  </a:cubicBezTo>
                  <a:cubicBezTo>
                    <a:pt x="1858286" y="226938"/>
                    <a:pt x="1869126" y="232358"/>
                    <a:pt x="1874546" y="247343"/>
                  </a:cubicBezTo>
                  <a:cubicBezTo>
                    <a:pt x="1877097" y="254357"/>
                    <a:pt x="1880285" y="261372"/>
                    <a:pt x="1882836" y="268705"/>
                  </a:cubicBezTo>
                  <a:cubicBezTo>
                    <a:pt x="1870082" y="275400"/>
                    <a:pt x="1868169" y="287197"/>
                    <a:pt x="1868488" y="299950"/>
                  </a:cubicBezTo>
                  <a:cubicBezTo>
                    <a:pt x="1868807" y="309834"/>
                    <a:pt x="1868807" y="319718"/>
                    <a:pt x="1856054" y="323863"/>
                  </a:cubicBezTo>
                  <a:cubicBezTo>
                    <a:pt x="1845214" y="327370"/>
                    <a:pt x="1845532" y="338210"/>
                    <a:pt x="1846489" y="347138"/>
                  </a:cubicBezTo>
                  <a:cubicBezTo>
                    <a:pt x="1848083" y="364673"/>
                    <a:pt x="1851271" y="382209"/>
                    <a:pt x="1858604" y="398151"/>
                  </a:cubicBezTo>
                  <a:cubicBezTo>
                    <a:pt x="1863706" y="409947"/>
                    <a:pt x="1864981" y="421744"/>
                    <a:pt x="1863387" y="434179"/>
                  </a:cubicBezTo>
                  <a:cubicBezTo>
                    <a:pt x="1861155" y="451715"/>
                    <a:pt x="1858923" y="468931"/>
                    <a:pt x="1856373" y="486467"/>
                  </a:cubicBezTo>
                  <a:cubicBezTo>
                    <a:pt x="1854460" y="500815"/>
                    <a:pt x="1856692" y="511655"/>
                    <a:pt x="1869445" y="522495"/>
                  </a:cubicBezTo>
                  <a:cubicBezTo>
                    <a:pt x="1888894" y="538756"/>
                    <a:pt x="1900371" y="562349"/>
                    <a:pt x="1908980" y="586262"/>
                  </a:cubicBezTo>
                  <a:cubicBezTo>
                    <a:pt x="1912169" y="595189"/>
                    <a:pt x="1911849" y="604754"/>
                    <a:pt x="1904198" y="612087"/>
                  </a:cubicBezTo>
                  <a:cubicBezTo>
                    <a:pt x="1896227" y="620058"/>
                    <a:pt x="1886981" y="617189"/>
                    <a:pt x="1878691" y="613044"/>
                  </a:cubicBezTo>
                  <a:cubicBezTo>
                    <a:pt x="1864344" y="606029"/>
                    <a:pt x="1850315" y="598378"/>
                    <a:pt x="1835967" y="590726"/>
                  </a:cubicBezTo>
                  <a:cubicBezTo>
                    <a:pt x="1823852" y="584349"/>
                    <a:pt x="1812055" y="577654"/>
                    <a:pt x="1797070" y="583074"/>
                  </a:cubicBezTo>
                  <a:cubicBezTo>
                    <a:pt x="1787824" y="586581"/>
                    <a:pt x="1779215" y="581161"/>
                    <a:pt x="1770926" y="577016"/>
                  </a:cubicBezTo>
                  <a:cubicBezTo>
                    <a:pt x="1760404" y="572233"/>
                    <a:pt x="1750520" y="566494"/>
                    <a:pt x="1739042" y="564262"/>
                  </a:cubicBezTo>
                  <a:cubicBezTo>
                    <a:pt x="1713536" y="559480"/>
                    <a:pt x="1689942" y="561712"/>
                    <a:pt x="1674957" y="586899"/>
                  </a:cubicBezTo>
                  <a:cubicBezTo>
                    <a:pt x="1672406" y="591363"/>
                    <a:pt x="1667943" y="594870"/>
                    <a:pt x="1664435" y="599015"/>
                  </a:cubicBezTo>
                  <a:cubicBezTo>
                    <a:pt x="1644987" y="588813"/>
                    <a:pt x="1625538" y="585624"/>
                    <a:pt x="1603220" y="592957"/>
                  </a:cubicBezTo>
                  <a:cubicBezTo>
                    <a:pt x="1576438" y="601566"/>
                    <a:pt x="1548062" y="605073"/>
                    <a:pt x="1519685" y="603160"/>
                  </a:cubicBezTo>
                  <a:cubicBezTo>
                    <a:pt x="1490991" y="601247"/>
                    <a:pt x="1465484" y="608261"/>
                    <a:pt x="1441571" y="623884"/>
                  </a:cubicBezTo>
                  <a:cubicBezTo>
                    <a:pt x="1423398" y="635681"/>
                    <a:pt x="1402993" y="640463"/>
                    <a:pt x="1380993" y="642376"/>
                  </a:cubicBezTo>
                  <a:cubicBezTo>
                    <a:pt x="1355168" y="644289"/>
                    <a:pt x="1329343" y="643971"/>
                    <a:pt x="1303517" y="648434"/>
                  </a:cubicBezTo>
                  <a:cubicBezTo>
                    <a:pt x="1288532" y="650985"/>
                    <a:pt x="1272272" y="652898"/>
                    <a:pt x="1260156" y="640145"/>
                  </a:cubicBezTo>
                  <a:cubicBezTo>
                    <a:pt x="1247403" y="626753"/>
                    <a:pt x="1235287" y="629304"/>
                    <a:pt x="1221258" y="636956"/>
                  </a:cubicBezTo>
                  <a:cubicBezTo>
                    <a:pt x="1207230" y="644608"/>
                    <a:pt x="1192563" y="651623"/>
                    <a:pt x="1177578" y="657043"/>
                  </a:cubicBezTo>
                  <a:cubicBezTo>
                    <a:pt x="1150796" y="666927"/>
                    <a:pt x="1124333" y="668202"/>
                    <a:pt x="1098827" y="650666"/>
                  </a:cubicBezTo>
                  <a:cubicBezTo>
                    <a:pt x="1084798" y="641101"/>
                    <a:pt x="1076190" y="644289"/>
                    <a:pt x="1066306" y="658318"/>
                  </a:cubicBezTo>
                  <a:cubicBezTo>
                    <a:pt x="1059292" y="668202"/>
                    <a:pt x="1059610" y="679999"/>
                    <a:pt x="1057378" y="691158"/>
                  </a:cubicBezTo>
                  <a:cubicBezTo>
                    <a:pt x="1048770" y="728461"/>
                    <a:pt x="1036654" y="740258"/>
                    <a:pt x="998714" y="74631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D1A85EEE-264E-540F-8B63-E0E2311E06CB}"/>
                </a:ext>
              </a:extLst>
            </p:cNvPr>
            <p:cNvSpPr>
              <a:spLocks/>
            </p:cNvSpPr>
            <p:nvPr/>
          </p:nvSpPr>
          <p:spPr>
            <a:xfrm>
              <a:off x="804342" y="2713555"/>
              <a:ext cx="1030052" cy="884490"/>
            </a:xfrm>
            <a:custGeom>
              <a:avLst/>
              <a:gdLst>
                <a:gd name="connsiteX0" fmla="*/ 323974 w 1336745"/>
                <a:gd name="connsiteY0" fmla="*/ 1016836 h 1131204"/>
                <a:gd name="connsiteX1" fmla="*/ 369886 w 1336745"/>
                <a:gd name="connsiteY1" fmla="*/ 832551 h 1131204"/>
                <a:gd name="connsiteX2" fmla="*/ 381045 w 1336745"/>
                <a:gd name="connsiteY2" fmla="*/ 762727 h 1131204"/>
                <a:gd name="connsiteX3" fmla="*/ 382321 w 1336745"/>
                <a:gd name="connsiteY3" fmla="*/ 700554 h 1131204"/>
                <a:gd name="connsiteX4" fmla="*/ 381045 w 1336745"/>
                <a:gd name="connsiteY4" fmla="*/ 680149 h 1131204"/>
                <a:gd name="connsiteX5" fmla="*/ 348206 w 1336745"/>
                <a:gd name="connsiteY5" fmla="*/ 625629 h 1131204"/>
                <a:gd name="connsiteX6" fmla="*/ 290816 w 1336745"/>
                <a:gd name="connsiteY6" fmla="*/ 582268 h 1131204"/>
                <a:gd name="connsiteX7" fmla="*/ 278381 w 1336745"/>
                <a:gd name="connsiteY7" fmla="*/ 548153 h 1131204"/>
                <a:gd name="connsiteX8" fmla="*/ 266584 w 1336745"/>
                <a:gd name="connsiteY8" fmla="*/ 509893 h 1131204"/>
                <a:gd name="connsiteX9" fmla="*/ 211426 w 1336745"/>
                <a:gd name="connsiteY9" fmla="*/ 484386 h 1131204"/>
                <a:gd name="connsiteX10" fmla="*/ 152123 w 1336745"/>
                <a:gd name="connsiteY10" fmla="*/ 469082 h 1131204"/>
                <a:gd name="connsiteX11" fmla="*/ 57749 w 1336745"/>
                <a:gd name="connsiteY11" fmla="*/ 442300 h 1131204"/>
                <a:gd name="connsiteX12" fmla="*/ 46590 w 1336745"/>
                <a:gd name="connsiteY12" fmla="*/ 440068 h 1131204"/>
                <a:gd name="connsiteX13" fmla="*/ 12475 w 1336745"/>
                <a:gd name="connsiteY13" fmla="*/ 395113 h 1131204"/>
                <a:gd name="connsiteX14" fmla="*/ 5779 w 1336745"/>
                <a:gd name="connsiteY14" fmla="*/ 362273 h 1131204"/>
                <a:gd name="connsiteX15" fmla="*/ 14707 w 1336745"/>
                <a:gd name="connsiteY15" fmla="*/ 323695 h 1131204"/>
                <a:gd name="connsiteX16" fmla="*/ 53923 w 1336745"/>
                <a:gd name="connsiteY16" fmla="*/ 312854 h 1131204"/>
                <a:gd name="connsiteX17" fmla="*/ 137138 w 1336745"/>
                <a:gd name="connsiteY17" fmla="*/ 301376 h 1131204"/>
                <a:gd name="connsiteX18" fmla="*/ 190065 w 1336745"/>
                <a:gd name="connsiteY18" fmla="*/ 314767 h 1131204"/>
                <a:gd name="connsiteX19" fmla="*/ 204731 w 1336745"/>
                <a:gd name="connsiteY19" fmla="*/ 329433 h 1131204"/>
                <a:gd name="connsiteX20" fmla="*/ 227368 w 1336745"/>
                <a:gd name="connsiteY20" fmla="*/ 333897 h 1131204"/>
                <a:gd name="connsiteX21" fmla="*/ 275830 w 1336745"/>
                <a:gd name="connsiteY21" fmla="*/ 331665 h 1131204"/>
                <a:gd name="connsiteX22" fmla="*/ 293366 w 1336745"/>
                <a:gd name="connsiteY22" fmla="*/ 337085 h 1131204"/>
                <a:gd name="connsiteX23" fmla="*/ 333858 w 1336745"/>
                <a:gd name="connsiteY23" fmla="*/ 309666 h 1131204"/>
                <a:gd name="connsiteX24" fmla="*/ 310902 w 1336745"/>
                <a:gd name="connsiteY24" fmla="*/ 232509 h 1131204"/>
                <a:gd name="connsiteX25" fmla="*/ 304207 w 1336745"/>
                <a:gd name="connsiteY25" fmla="*/ 193611 h 1131204"/>
                <a:gd name="connsiteX26" fmla="*/ 351075 w 1336745"/>
                <a:gd name="connsiteY26" fmla="*/ 175438 h 1131204"/>
                <a:gd name="connsiteX27" fmla="*/ 367017 w 1336745"/>
                <a:gd name="connsiteY27" fmla="*/ 187872 h 1131204"/>
                <a:gd name="connsiteX28" fmla="*/ 423131 w 1336745"/>
                <a:gd name="connsiteY28" fmla="*/ 228682 h 1131204"/>
                <a:gd name="connsiteX29" fmla="*/ 467768 w 1336745"/>
                <a:gd name="connsiteY29" fmla="*/ 238885 h 1131204"/>
                <a:gd name="connsiteX30" fmla="*/ 508259 w 1336745"/>
                <a:gd name="connsiteY30" fmla="*/ 212422 h 1131204"/>
                <a:gd name="connsiteX31" fmla="*/ 514317 w 1336745"/>
                <a:gd name="connsiteY31" fmla="*/ 192655 h 1131204"/>
                <a:gd name="connsiteX32" fmla="*/ 554809 w 1336745"/>
                <a:gd name="connsiteY32" fmla="*/ 160452 h 1131204"/>
                <a:gd name="connsiteX33" fmla="*/ 616025 w 1336745"/>
                <a:gd name="connsiteY33" fmla="*/ 152801 h 1131204"/>
                <a:gd name="connsiteX34" fmla="*/ 669270 w 1336745"/>
                <a:gd name="connsiteY34" fmla="*/ 85846 h 1131204"/>
                <a:gd name="connsiteX35" fmla="*/ 674052 w 1336745"/>
                <a:gd name="connsiteY35" fmla="*/ 38340 h 1131204"/>
                <a:gd name="connsiteX36" fmla="*/ 726341 w 1336745"/>
                <a:gd name="connsiteY36" fmla="*/ 398 h 1131204"/>
                <a:gd name="connsiteX37" fmla="*/ 756311 w 1336745"/>
                <a:gd name="connsiteY37" fmla="*/ 80 h 1131204"/>
                <a:gd name="connsiteX38" fmla="*/ 770340 w 1336745"/>
                <a:gd name="connsiteY38" fmla="*/ 19528 h 1131204"/>
                <a:gd name="connsiteX39" fmla="*/ 788832 w 1336745"/>
                <a:gd name="connsiteY39" fmla="*/ 48223 h 1131204"/>
                <a:gd name="connsiteX40" fmla="*/ 802861 w 1336745"/>
                <a:gd name="connsiteY40" fmla="*/ 51730 h 1131204"/>
                <a:gd name="connsiteX41" fmla="*/ 826135 w 1336745"/>
                <a:gd name="connsiteY41" fmla="*/ 56513 h 1131204"/>
                <a:gd name="connsiteX42" fmla="*/ 882569 w 1336745"/>
                <a:gd name="connsiteY42" fmla="*/ 94773 h 1131204"/>
                <a:gd name="connsiteX43" fmla="*/ 926568 w 1336745"/>
                <a:gd name="connsiteY43" fmla="*/ 139409 h 1131204"/>
                <a:gd name="connsiteX44" fmla="*/ 957813 w 1336745"/>
                <a:gd name="connsiteY44" fmla="*/ 149931 h 1131204"/>
                <a:gd name="connsiteX45" fmla="*/ 978218 w 1336745"/>
                <a:gd name="connsiteY45" fmla="*/ 134946 h 1131204"/>
                <a:gd name="connsiteX46" fmla="*/ 996392 w 1336745"/>
                <a:gd name="connsiteY46" fmla="*/ 141641 h 1131204"/>
                <a:gd name="connsiteX47" fmla="*/ 999580 w 1336745"/>
                <a:gd name="connsiteY47" fmla="*/ 157264 h 1131204"/>
                <a:gd name="connsiteX48" fmla="*/ 1027000 w 1336745"/>
                <a:gd name="connsiteY48" fmla="*/ 179582 h 1131204"/>
                <a:gd name="connsiteX49" fmla="*/ 1048999 w 1336745"/>
                <a:gd name="connsiteY49" fmla="*/ 193930 h 1131204"/>
                <a:gd name="connsiteX50" fmla="*/ 1093636 w 1336745"/>
                <a:gd name="connsiteY50" fmla="*/ 211785 h 1131204"/>
                <a:gd name="connsiteX51" fmla="*/ 1160909 w 1336745"/>
                <a:gd name="connsiteY51" fmla="*/ 216567 h 1131204"/>
                <a:gd name="connsiteX52" fmla="*/ 1196938 w 1336745"/>
                <a:gd name="connsiteY52" fmla="*/ 243987 h 1131204"/>
                <a:gd name="connsiteX53" fmla="*/ 1233284 w 1336745"/>
                <a:gd name="connsiteY53" fmla="*/ 261522 h 1131204"/>
                <a:gd name="connsiteX54" fmla="*/ 1320645 w 1336745"/>
                <a:gd name="connsiteY54" fmla="*/ 284159 h 1131204"/>
                <a:gd name="connsiteX55" fmla="*/ 1328934 w 1336745"/>
                <a:gd name="connsiteY55" fmla="*/ 287985 h 1131204"/>
                <a:gd name="connsiteX56" fmla="*/ 1332760 w 1336745"/>
                <a:gd name="connsiteY56" fmla="*/ 309028 h 1131204"/>
                <a:gd name="connsiteX57" fmla="*/ 1323195 w 1336745"/>
                <a:gd name="connsiteY57" fmla="*/ 318912 h 1131204"/>
                <a:gd name="connsiteX58" fmla="*/ 1290036 w 1336745"/>
                <a:gd name="connsiteY58" fmla="*/ 377896 h 1131204"/>
                <a:gd name="connsiteX59" fmla="*/ 1276964 w 1336745"/>
                <a:gd name="connsiteY59" fmla="*/ 463662 h 1131204"/>
                <a:gd name="connsiteX60" fmla="*/ 1255922 w 1336745"/>
                <a:gd name="connsiteY60" fmla="*/ 478966 h 1131204"/>
                <a:gd name="connsiteX61" fmla="*/ 1211285 w 1336745"/>
                <a:gd name="connsiteY61" fmla="*/ 517545 h 1131204"/>
                <a:gd name="connsiteX62" fmla="*/ 1181952 w 1336745"/>
                <a:gd name="connsiteY62" fmla="*/ 553892 h 1131204"/>
                <a:gd name="connsiteX63" fmla="*/ 1138910 w 1336745"/>
                <a:gd name="connsiteY63" fmla="*/ 635513 h 1131204"/>
                <a:gd name="connsiteX64" fmla="*/ 1142417 w 1336745"/>
                <a:gd name="connsiteY64" fmla="*/ 645715 h 1131204"/>
                <a:gd name="connsiteX65" fmla="*/ 1152301 w 1336745"/>
                <a:gd name="connsiteY65" fmla="*/ 641889 h 1131204"/>
                <a:gd name="connsiteX66" fmla="*/ 1165692 w 1336745"/>
                <a:gd name="connsiteY66" fmla="*/ 629136 h 1131204"/>
                <a:gd name="connsiteX67" fmla="*/ 1203314 w 1336745"/>
                <a:gd name="connsiteY67" fmla="*/ 641252 h 1131204"/>
                <a:gd name="connsiteX68" fmla="*/ 1210647 w 1336745"/>
                <a:gd name="connsiteY68" fmla="*/ 657512 h 1131204"/>
                <a:gd name="connsiteX69" fmla="*/ 1222125 w 1336745"/>
                <a:gd name="connsiteY69" fmla="*/ 693222 h 1131204"/>
                <a:gd name="connsiteX70" fmla="*/ 1229140 w 1336745"/>
                <a:gd name="connsiteY70" fmla="*/ 739771 h 1131204"/>
                <a:gd name="connsiteX71" fmla="*/ 1230734 w 1336745"/>
                <a:gd name="connsiteY71" fmla="*/ 764321 h 1131204"/>
                <a:gd name="connsiteX72" fmla="*/ 1197894 w 1336745"/>
                <a:gd name="connsiteY72" fmla="*/ 786639 h 1131204"/>
                <a:gd name="connsiteX73" fmla="*/ 1190242 w 1336745"/>
                <a:gd name="connsiteY73" fmla="*/ 804494 h 1131204"/>
                <a:gd name="connsiteX74" fmla="*/ 1213198 w 1336745"/>
                <a:gd name="connsiteY74" fmla="*/ 829682 h 1131204"/>
                <a:gd name="connsiteX75" fmla="*/ 1219893 w 1336745"/>
                <a:gd name="connsiteY75" fmla="*/ 864753 h 1131204"/>
                <a:gd name="connsiteX76" fmla="*/ 1247951 w 1336745"/>
                <a:gd name="connsiteY76" fmla="*/ 909708 h 1131204"/>
                <a:gd name="connsiteX77" fmla="*/ 1279515 w 1336745"/>
                <a:gd name="connsiteY77" fmla="*/ 913853 h 1131204"/>
                <a:gd name="connsiteX78" fmla="*/ 1289718 w 1336745"/>
                <a:gd name="connsiteY78" fmla="*/ 931389 h 1131204"/>
                <a:gd name="connsiteX79" fmla="*/ 1282066 w 1336745"/>
                <a:gd name="connsiteY79" fmla="*/ 960084 h 1131204"/>
                <a:gd name="connsiteX80" fmla="*/ 1214792 w 1336745"/>
                <a:gd name="connsiteY80" fmla="*/ 1006315 h 1131204"/>
                <a:gd name="connsiteX81" fmla="*/ 1171750 w 1336745"/>
                <a:gd name="connsiteY81" fmla="*/ 1040430 h 1131204"/>
                <a:gd name="connsiteX82" fmla="*/ 1095549 w 1336745"/>
                <a:gd name="connsiteY82" fmla="*/ 1042024 h 1131204"/>
                <a:gd name="connsiteX83" fmla="*/ 920829 w 1336745"/>
                <a:gd name="connsiteY83" fmla="*/ 1001532 h 1131204"/>
                <a:gd name="connsiteX84" fmla="*/ 840802 w 1336745"/>
                <a:gd name="connsiteY84" fmla="*/ 1035647 h 1131204"/>
                <a:gd name="connsiteX85" fmla="*/ 824222 w 1336745"/>
                <a:gd name="connsiteY85" fmla="*/ 1096863 h 1131204"/>
                <a:gd name="connsiteX86" fmla="*/ 831237 w 1336745"/>
                <a:gd name="connsiteY86" fmla="*/ 1130341 h 1131204"/>
                <a:gd name="connsiteX87" fmla="*/ 661299 w 1336745"/>
                <a:gd name="connsiteY87" fmla="*/ 1115993 h 1131204"/>
                <a:gd name="connsiteX88" fmla="*/ 591156 w 1336745"/>
                <a:gd name="connsiteY88" fmla="*/ 1085385 h 1131204"/>
                <a:gd name="connsiteX89" fmla="*/ 577765 w 1336745"/>
                <a:gd name="connsiteY89" fmla="*/ 1077096 h 1131204"/>
                <a:gd name="connsiteX90" fmla="*/ 556084 w 1336745"/>
                <a:gd name="connsiteY90" fmla="*/ 1086980 h 1131204"/>
                <a:gd name="connsiteX91" fmla="*/ 537273 w 1336745"/>
                <a:gd name="connsiteY91" fmla="*/ 1101646 h 1131204"/>
                <a:gd name="connsiteX92" fmla="*/ 481477 w 1336745"/>
                <a:gd name="connsiteY92" fmla="*/ 1095588 h 1131204"/>
                <a:gd name="connsiteX93" fmla="*/ 432058 w 1336745"/>
                <a:gd name="connsiteY93" fmla="*/ 1071357 h 1131204"/>
                <a:gd name="connsiteX94" fmla="*/ 333539 w 1336745"/>
                <a:gd name="connsiteY94" fmla="*/ 1023213 h 1131204"/>
                <a:gd name="connsiteX95" fmla="*/ 323974 w 1336745"/>
                <a:gd name="connsiteY95" fmla="*/ 1016836 h 1131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1336745" h="1131204">
                  <a:moveTo>
                    <a:pt x="323974" y="1016836"/>
                  </a:moveTo>
                  <a:cubicBezTo>
                    <a:pt x="356495" y="959765"/>
                    <a:pt x="370843" y="897912"/>
                    <a:pt x="369886" y="832551"/>
                  </a:cubicBezTo>
                  <a:cubicBezTo>
                    <a:pt x="369567" y="808320"/>
                    <a:pt x="373074" y="785364"/>
                    <a:pt x="381045" y="762727"/>
                  </a:cubicBezTo>
                  <a:cubicBezTo>
                    <a:pt x="388378" y="742003"/>
                    <a:pt x="392204" y="721597"/>
                    <a:pt x="382321" y="700554"/>
                  </a:cubicBezTo>
                  <a:cubicBezTo>
                    <a:pt x="379451" y="694178"/>
                    <a:pt x="379770" y="687164"/>
                    <a:pt x="381045" y="680149"/>
                  </a:cubicBezTo>
                  <a:cubicBezTo>
                    <a:pt x="387103" y="640933"/>
                    <a:pt x="386465" y="639658"/>
                    <a:pt x="348206" y="625629"/>
                  </a:cubicBezTo>
                  <a:cubicBezTo>
                    <a:pt x="324612" y="617021"/>
                    <a:pt x="304525" y="604267"/>
                    <a:pt x="290816" y="582268"/>
                  </a:cubicBezTo>
                  <a:cubicBezTo>
                    <a:pt x="284120" y="571746"/>
                    <a:pt x="279975" y="560587"/>
                    <a:pt x="278381" y="548153"/>
                  </a:cubicBezTo>
                  <a:cubicBezTo>
                    <a:pt x="276468" y="534762"/>
                    <a:pt x="278700" y="519139"/>
                    <a:pt x="266584" y="509893"/>
                  </a:cubicBezTo>
                  <a:cubicBezTo>
                    <a:pt x="250324" y="497777"/>
                    <a:pt x="233745" y="483748"/>
                    <a:pt x="211426" y="484386"/>
                  </a:cubicBezTo>
                  <a:cubicBezTo>
                    <a:pt x="190065" y="485024"/>
                    <a:pt x="170935" y="478328"/>
                    <a:pt x="152123" y="469082"/>
                  </a:cubicBezTo>
                  <a:cubicBezTo>
                    <a:pt x="122472" y="454097"/>
                    <a:pt x="89632" y="449315"/>
                    <a:pt x="57749" y="442300"/>
                  </a:cubicBezTo>
                  <a:cubicBezTo>
                    <a:pt x="53923" y="441663"/>
                    <a:pt x="50097" y="441025"/>
                    <a:pt x="46590" y="440068"/>
                  </a:cubicBezTo>
                  <a:cubicBezTo>
                    <a:pt x="17257" y="432416"/>
                    <a:pt x="12156" y="425721"/>
                    <a:pt x="12475" y="395113"/>
                  </a:cubicBezTo>
                  <a:cubicBezTo>
                    <a:pt x="12794" y="383635"/>
                    <a:pt x="12794" y="372795"/>
                    <a:pt x="5779" y="362273"/>
                  </a:cubicBezTo>
                  <a:cubicBezTo>
                    <a:pt x="-4423" y="346969"/>
                    <a:pt x="-916" y="333260"/>
                    <a:pt x="14707" y="323695"/>
                  </a:cubicBezTo>
                  <a:cubicBezTo>
                    <a:pt x="26504" y="316361"/>
                    <a:pt x="39894" y="312217"/>
                    <a:pt x="53923" y="312854"/>
                  </a:cubicBezTo>
                  <a:cubicBezTo>
                    <a:pt x="82618" y="314448"/>
                    <a:pt x="110038" y="310941"/>
                    <a:pt x="137138" y="301376"/>
                  </a:cubicBezTo>
                  <a:cubicBezTo>
                    <a:pt x="156906" y="294362"/>
                    <a:pt x="174761" y="301376"/>
                    <a:pt x="190065" y="314767"/>
                  </a:cubicBezTo>
                  <a:cubicBezTo>
                    <a:pt x="195166" y="319231"/>
                    <a:pt x="199948" y="324332"/>
                    <a:pt x="204731" y="329433"/>
                  </a:cubicBezTo>
                  <a:cubicBezTo>
                    <a:pt x="211426" y="336448"/>
                    <a:pt x="219397" y="338998"/>
                    <a:pt x="227368" y="333897"/>
                  </a:cubicBezTo>
                  <a:cubicBezTo>
                    <a:pt x="243310" y="323376"/>
                    <a:pt x="259570" y="326564"/>
                    <a:pt x="275830" y="331665"/>
                  </a:cubicBezTo>
                  <a:cubicBezTo>
                    <a:pt x="281569" y="333578"/>
                    <a:pt x="287627" y="335173"/>
                    <a:pt x="293366" y="337085"/>
                  </a:cubicBezTo>
                  <a:cubicBezTo>
                    <a:pt x="318235" y="344419"/>
                    <a:pt x="330988" y="335491"/>
                    <a:pt x="333858" y="309666"/>
                  </a:cubicBezTo>
                  <a:cubicBezTo>
                    <a:pt x="336728" y="280971"/>
                    <a:pt x="328757" y="255464"/>
                    <a:pt x="310902" y="232509"/>
                  </a:cubicBezTo>
                  <a:cubicBezTo>
                    <a:pt x="296555" y="214335"/>
                    <a:pt x="295598" y="205727"/>
                    <a:pt x="304207" y="193611"/>
                  </a:cubicBezTo>
                  <a:cubicBezTo>
                    <a:pt x="313134" y="180539"/>
                    <a:pt x="336409" y="171611"/>
                    <a:pt x="351075" y="175438"/>
                  </a:cubicBezTo>
                  <a:cubicBezTo>
                    <a:pt x="358089" y="177350"/>
                    <a:pt x="363509" y="181814"/>
                    <a:pt x="367017" y="187872"/>
                  </a:cubicBezTo>
                  <a:cubicBezTo>
                    <a:pt x="379451" y="210190"/>
                    <a:pt x="400494" y="220712"/>
                    <a:pt x="423131" y="228682"/>
                  </a:cubicBezTo>
                  <a:cubicBezTo>
                    <a:pt x="437479" y="233784"/>
                    <a:pt x="452145" y="238247"/>
                    <a:pt x="467768" y="238885"/>
                  </a:cubicBezTo>
                  <a:cubicBezTo>
                    <a:pt x="489448" y="239842"/>
                    <a:pt x="500926" y="232189"/>
                    <a:pt x="508259" y="212422"/>
                  </a:cubicBezTo>
                  <a:cubicBezTo>
                    <a:pt x="510810" y="206045"/>
                    <a:pt x="512085" y="199031"/>
                    <a:pt x="514317" y="192655"/>
                  </a:cubicBezTo>
                  <a:cubicBezTo>
                    <a:pt x="521331" y="173843"/>
                    <a:pt x="534404" y="163641"/>
                    <a:pt x="554809" y="160452"/>
                  </a:cubicBezTo>
                  <a:cubicBezTo>
                    <a:pt x="575214" y="157264"/>
                    <a:pt x="595619" y="157264"/>
                    <a:pt x="616025" y="152801"/>
                  </a:cubicBezTo>
                  <a:cubicBezTo>
                    <a:pt x="652053" y="145148"/>
                    <a:pt x="672458" y="126656"/>
                    <a:pt x="669270" y="85846"/>
                  </a:cubicBezTo>
                  <a:cubicBezTo>
                    <a:pt x="667994" y="69904"/>
                    <a:pt x="667994" y="53962"/>
                    <a:pt x="674052" y="38340"/>
                  </a:cubicBezTo>
                  <a:cubicBezTo>
                    <a:pt x="683298" y="14427"/>
                    <a:pt x="701153" y="2311"/>
                    <a:pt x="726341" y="398"/>
                  </a:cubicBezTo>
                  <a:cubicBezTo>
                    <a:pt x="736225" y="-239"/>
                    <a:pt x="746108" y="80"/>
                    <a:pt x="756311" y="80"/>
                  </a:cubicBezTo>
                  <a:cubicBezTo>
                    <a:pt x="765876" y="2949"/>
                    <a:pt x="767789" y="11558"/>
                    <a:pt x="770340" y="19528"/>
                  </a:cubicBezTo>
                  <a:cubicBezTo>
                    <a:pt x="774166" y="30688"/>
                    <a:pt x="780223" y="40253"/>
                    <a:pt x="788832" y="48223"/>
                  </a:cubicBezTo>
                  <a:cubicBezTo>
                    <a:pt x="792658" y="51730"/>
                    <a:pt x="797440" y="56513"/>
                    <a:pt x="802861" y="51730"/>
                  </a:cubicBezTo>
                  <a:cubicBezTo>
                    <a:pt x="813382" y="42484"/>
                    <a:pt x="819440" y="50455"/>
                    <a:pt x="826135" y="56513"/>
                  </a:cubicBezTo>
                  <a:cubicBezTo>
                    <a:pt x="843033" y="72136"/>
                    <a:pt x="860888" y="86483"/>
                    <a:pt x="882569" y="94773"/>
                  </a:cubicBezTo>
                  <a:cubicBezTo>
                    <a:pt x="903612" y="103062"/>
                    <a:pt x="920829" y="113903"/>
                    <a:pt x="926568" y="139409"/>
                  </a:cubicBezTo>
                  <a:cubicBezTo>
                    <a:pt x="930712" y="157902"/>
                    <a:pt x="941871" y="160133"/>
                    <a:pt x="957813" y="149931"/>
                  </a:cubicBezTo>
                  <a:cubicBezTo>
                    <a:pt x="964827" y="145467"/>
                    <a:pt x="971204" y="139728"/>
                    <a:pt x="978218" y="134946"/>
                  </a:cubicBezTo>
                  <a:cubicBezTo>
                    <a:pt x="991609" y="125381"/>
                    <a:pt x="993841" y="126337"/>
                    <a:pt x="996392" y="141641"/>
                  </a:cubicBezTo>
                  <a:cubicBezTo>
                    <a:pt x="997348" y="146743"/>
                    <a:pt x="997986" y="152163"/>
                    <a:pt x="999580" y="157264"/>
                  </a:cubicBezTo>
                  <a:cubicBezTo>
                    <a:pt x="1003725" y="170336"/>
                    <a:pt x="1010102" y="180858"/>
                    <a:pt x="1027000" y="179582"/>
                  </a:cubicBezTo>
                  <a:cubicBezTo>
                    <a:pt x="1037521" y="178626"/>
                    <a:pt x="1044536" y="185959"/>
                    <a:pt x="1048999" y="193930"/>
                  </a:cubicBezTo>
                  <a:cubicBezTo>
                    <a:pt x="1059521" y="211785"/>
                    <a:pt x="1074187" y="217205"/>
                    <a:pt x="1093636" y="211785"/>
                  </a:cubicBezTo>
                  <a:cubicBezTo>
                    <a:pt x="1116273" y="208915"/>
                    <a:pt x="1138272" y="217842"/>
                    <a:pt x="1160909" y="216567"/>
                  </a:cubicBezTo>
                  <a:cubicBezTo>
                    <a:pt x="1173982" y="224219"/>
                    <a:pt x="1186416" y="232509"/>
                    <a:pt x="1196938" y="243987"/>
                  </a:cubicBezTo>
                  <a:cubicBezTo>
                    <a:pt x="1206503" y="254189"/>
                    <a:pt x="1219256" y="262479"/>
                    <a:pt x="1233284" y="261522"/>
                  </a:cubicBezTo>
                  <a:cubicBezTo>
                    <a:pt x="1265168" y="259290"/>
                    <a:pt x="1290036" y="282246"/>
                    <a:pt x="1320645" y="284159"/>
                  </a:cubicBezTo>
                  <a:cubicBezTo>
                    <a:pt x="1323514" y="284159"/>
                    <a:pt x="1326383" y="286391"/>
                    <a:pt x="1328934" y="287985"/>
                  </a:cubicBezTo>
                  <a:cubicBezTo>
                    <a:pt x="1337861" y="293724"/>
                    <a:pt x="1339137" y="300101"/>
                    <a:pt x="1332760" y="309028"/>
                  </a:cubicBezTo>
                  <a:cubicBezTo>
                    <a:pt x="1330209" y="312854"/>
                    <a:pt x="1326702" y="315724"/>
                    <a:pt x="1323195" y="318912"/>
                  </a:cubicBezTo>
                  <a:cubicBezTo>
                    <a:pt x="1305978" y="335173"/>
                    <a:pt x="1296094" y="354940"/>
                    <a:pt x="1290036" y="377896"/>
                  </a:cubicBezTo>
                  <a:cubicBezTo>
                    <a:pt x="1282385" y="405953"/>
                    <a:pt x="1282066" y="434967"/>
                    <a:pt x="1276964" y="463662"/>
                  </a:cubicBezTo>
                  <a:cubicBezTo>
                    <a:pt x="1272820" y="472589"/>
                    <a:pt x="1265805" y="476734"/>
                    <a:pt x="1255922" y="478966"/>
                  </a:cubicBezTo>
                  <a:cubicBezTo>
                    <a:pt x="1234560" y="483748"/>
                    <a:pt x="1218299" y="496183"/>
                    <a:pt x="1211285" y="517545"/>
                  </a:cubicBezTo>
                  <a:cubicBezTo>
                    <a:pt x="1205865" y="533805"/>
                    <a:pt x="1194706" y="543689"/>
                    <a:pt x="1181952" y="553892"/>
                  </a:cubicBezTo>
                  <a:cubicBezTo>
                    <a:pt x="1155808" y="574297"/>
                    <a:pt x="1137316" y="600122"/>
                    <a:pt x="1138910" y="635513"/>
                  </a:cubicBezTo>
                  <a:cubicBezTo>
                    <a:pt x="1138910" y="639020"/>
                    <a:pt x="1138272" y="643483"/>
                    <a:pt x="1142417" y="645715"/>
                  </a:cubicBezTo>
                  <a:cubicBezTo>
                    <a:pt x="1146881" y="647947"/>
                    <a:pt x="1149431" y="644440"/>
                    <a:pt x="1152301" y="641889"/>
                  </a:cubicBezTo>
                  <a:cubicBezTo>
                    <a:pt x="1156765" y="637745"/>
                    <a:pt x="1160909" y="632962"/>
                    <a:pt x="1165692" y="629136"/>
                  </a:cubicBezTo>
                  <a:cubicBezTo>
                    <a:pt x="1183228" y="615426"/>
                    <a:pt x="1197256" y="619890"/>
                    <a:pt x="1203314" y="641252"/>
                  </a:cubicBezTo>
                  <a:cubicBezTo>
                    <a:pt x="1204908" y="647310"/>
                    <a:pt x="1206184" y="653048"/>
                    <a:pt x="1210647" y="657512"/>
                  </a:cubicBezTo>
                  <a:cubicBezTo>
                    <a:pt x="1220850" y="667396"/>
                    <a:pt x="1223401" y="679512"/>
                    <a:pt x="1222125" y="693222"/>
                  </a:cubicBezTo>
                  <a:cubicBezTo>
                    <a:pt x="1214473" y="710119"/>
                    <a:pt x="1215430" y="726380"/>
                    <a:pt x="1229140" y="739771"/>
                  </a:cubicBezTo>
                  <a:cubicBezTo>
                    <a:pt x="1237748" y="748061"/>
                    <a:pt x="1236154" y="755713"/>
                    <a:pt x="1230734" y="764321"/>
                  </a:cubicBezTo>
                  <a:cubicBezTo>
                    <a:pt x="1223082" y="776437"/>
                    <a:pt x="1212560" y="784089"/>
                    <a:pt x="1197894" y="786639"/>
                  </a:cubicBezTo>
                  <a:cubicBezTo>
                    <a:pt x="1185459" y="788871"/>
                    <a:pt x="1184503" y="793654"/>
                    <a:pt x="1190242" y="804494"/>
                  </a:cubicBezTo>
                  <a:cubicBezTo>
                    <a:pt x="1195662" y="815015"/>
                    <a:pt x="1205227" y="821711"/>
                    <a:pt x="1213198" y="829682"/>
                  </a:cubicBezTo>
                  <a:cubicBezTo>
                    <a:pt x="1226270" y="842435"/>
                    <a:pt x="1230415" y="844667"/>
                    <a:pt x="1219893" y="864753"/>
                  </a:cubicBezTo>
                  <a:cubicBezTo>
                    <a:pt x="1207778" y="888028"/>
                    <a:pt x="1221488" y="909071"/>
                    <a:pt x="1247951" y="909708"/>
                  </a:cubicBezTo>
                  <a:cubicBezTo>
                    <a:pt x="1258791" y="910028"/>
                    <a:pt x="1268994" y="913216"/>
                    <a:pt x="1279515" y="913853"/>
                  </a:cubicBezTo>
                  <a:cubicBezTo>
                    <a:pt x="1291631" y="914810"/>
                    <a:pt x="1292906" y="921824"/>
                    <a:pt x="1289718" y="931389"/>
                  </a:cubicBezTo>
                  <a:cubicBezTo>
                    <a:pt x="1286848" y="940635"/>
                    <a:pt x="1281747" y="949563"/>
                    <a:pt x="1282066" y="960084"/>
                  </a:cubicBezTo>
                  <a:cubicBezTo>
                    <a:pt x="1255284" y="969012"/>
                    <a:pt x="1233603" y="985591"/>
                    <a:pt x="1214792" y="1006315"/>
                  </a:cubicBezTo>
                  <a:cubicBezTo>
                    <a:pt x="1202358" y="1020025"/>
                    <a:pt x="1188010" y="1031503"/>
                    <a:pt x="1171750" y="1040430"/>
                  </a:cubicBezTo>
                  <a:cubicBezTo>
                    <a:pt x="1146881" y="1054458"/>
                    <a:pt x="1122649" y="1055734"/>
                    <a:pt x="1095549" y="1042024"/>
                  </a:cubicBezTo>
                  <a:cubicBezTo>
                    <a:pt x="1041028" y="1014286"/>
                    <a:pt x="982363" y="1000576"/>
                    <a:pt x="920829" y="1001532"/>
                  </a:cubicBezTo>
                  <a:cubicBezTo>
                    <a:pt x="889902" y="1001851"/>
                    <a:pt x="862482" y="1013010"/>
                    <a:pt x="840802" y="1035647"/>
                  </a:cubicBezTo>
                  <a:cubicBezTo>
                    <a:pt x="823903" y="1052864"/>
                    <a:pt x="818802" y="1073588"/>
                    <a:pt x="824222" y="1096863"/>
                  </a:cubicBezTo>
                  <a:cubicBezTo>
                    <a:pt x="826773" y="1108023"/>
                    <a:pt x="831874" y="1118544"/>
                    <a:pt x="831237" y="1130341"/>
                  </a:cubicBezTo>
                  <a:cubicBezTo>
                    <a:pt x="773847" y="1133848"/>
                    <a:pt x="717413" y="1126196"/>
                    <a:pt x="661299" y="1115993"/>
                  </a:cubicBezTo>
                  <a:cubicBezTo>
                    <a:pt x="635792" y="1111530"/>
                    <a:pt x="610286" y="1105790"/>
                    <a:pt x="591156" y="1085385"/>
                  </a:cubicBezTo>
                  <a:cubicBezTo>
                    <a:pt x="587649" y="1081559"/>
                    <a:pt x="582547" y="1079009"/>
                    <a:pt x="577765" y="1077096"/>
                  </a:cubicBezTo>
                  <a:cubicBezTo>
                    <a:pt x="565330" y="1072313"/>
                    <a:pt x="560867" y="1073588"/>
                    <a:pt x="556084" y="1086980"/>
                  </a:cubicBezTo>
                  <a:cubicBezTo>
                    <a:pt x="552577" y="1096225"/>
                    <a:pt x="545244" y="1101008"/>
                    <a:pt x="537273" y="1101646"/>
                  </a:cubicBezTo>
                  <a:cubicBezTo>
                    <a:pt x="518462" y="1103240"/>
                    <a:pt x="499332" y="1105790"/>
                    <a:pt x="481477" y="1095588"/>
                  </a:cubicBezTo>
                  <a:cubicBezTo>
                    <a:pt x="465536" y="1086660"/>
                    <a:pt x="449275" y="1078371"/>
                    <a:pt x="432058" y="1071357"/>
                  </a:cubicBezTo>
                  <a:cubicBezTo>
                    <a:pt x="397943" y="1057647"/>
                    <a:pt x="366379" y="1038836"/>
                    <a:pt x="333539" y="1023213"/>
                  </a:cubicBezTo>
                  <a:cubicBezTo>
                    <a:pt x="328757" y="1023213"/>
                    <a:pt x="326525" y="1019387"/>
                    <a:pt x="323974" y="101683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95CEE050-0AAD-2BC2-963E-FC528A09C614}"/>
                </a:ext>
              </a:extLst>
            </p:cNvPr>
            <p:cNvSpPr>
              <a:spLocks/>
            </p:cNvSpPr>
            <p:nvPr/>
          </p:nvSpPr>
          <p:spPr>
            <a:xfrm>
              <a:off x="448989" y="3465486"/>
              <a:ext cx="995384" cy="731989"/>
            </a:xfrm>
            <a:custGeom>
              <a:avLst/>
              <a:gdLst>
                <a:gd name="connsiteX0" fmla="*/ 785131 w 1291755"/>
                <a:gd name="connsiteY0" fmla="*/ 55166 h 936166"/>
                <a:gd name="connsiteX1" fmla="*/ 792783 w 1291755"/>
                <a:gd name="connsiteY1" fmla="*/ 63137 h 936166"/>
                <a:gd name="connsiteX2" fmla="*/ 891302 w 1291755"/>
                <a:gd name="connsiteY2" fmla="*/ 111281 h 936166"/>
                <a:gd name="connsiteX3" fmla="*/ 940721 w 1291755"/>
                <a:gd name="connsiteY3" fmla="*/ 135512 h 936166"/>
                <a:gd name="connsiteX4" fmla="*/ 996517 w 1291755"/>
                <a:gd name="connsiteY4" fmla="*/ 141570 h 936166"/>
                <a:gd name="connsiteX5" fmla="*/ 1015328 w 1291755"/>
                <a:gd name="connsiteY5" fmla="*/ 126904 h 936166"/>
                <a:gd name="connsiteX6" fmla="*/ 1037009 w 1291755"/>
                <a:gd name="connsiteY6" fmla="*/ 117019 h 936166"/>
                <a:gd name="connsiteX7" fmla="*/ 1050400 w 1291755"/>
                <a:gd name="connsiteY7" fmla="*/ 125309 h 936166"/>
                <a:gd name="connsiteX8" fmla="*/ 1120543 w 1291755"/>
                <a:gd name="connsiteY8" fmla="*/ 155917 h 936166"/>
                <a:gd name="connsiteX9" fmla="*/ 1290481 w 1291755"/>
                <a:gd name="connsiteY9" fmla="*/ 170265 h 936166"/>
                <a:gd name="connsiteX10" fmla="*/ 1291756 w 1291755"/>
                <a:gd name="connsiteY10" fmla="*/ 197684 h 936166"/>
                <a:gd name="connsiteX11" fmla="*/ 1259873 w 1291755"/>
                <a:gd name="connsiteY11" fmla="*/ 249654 h 936166"/>
                <a:gd name="connsiteX12" fmla="*/ 1189729 w 1291755"/>
                <a:gd name="connsiteY12" fmla="*/ 293334 h 936166"/>
                <a:gd name="connsiteX13" fmla="*/ 1121180 w 1291755"/>
                <a:gd name="connsiteY13" fmla="*/ 317246 h 936166"/>
                <a:gd name="connsiteX14" fmla="*/ 1068254 w 1291755"/>
                <a:gd name="connsiteY14" fmla="*/ 331275 h 936166"/>
                <a:gd name="connsiteX15" fmla="*/ 1042110 w 1291755"/>
                <a:gd name="connsiteY15" fmla="*/ 365709 h 936166"/>
                <a:gd name="connsiteX16" fmla="*/ 1019473 w 1291755"/>
                <a:gd name="connsiteY16" fmla="*/ 401100 h 936166"/>
                <a:gd name="connsiteX17" fmla="*/ 975155 w 1291755"/>
                <a:gd name="connsiteY17" fmla="*/ 441272 h 936166"/>
                <a:gd name="connsiteX18" fmla="*/ 943272 w 1291755"/>
                <a:gd name="connsiteY18" fmla="*/ 559878 h 936166"/>
                <a:gd name="connsiteX19" fmla="*/ 953793 w 1291755"/>
                <a:gd name="connsiteY19" fmla="*/ 599732 h 936166"/>
                <a:gd name="connsiteX20" fmla="*/ 945504 w 1291755"/>
                <a:gd name="connsiteY20" fmla="*/ 628427 h 936166"/>
                <a:gd name="connsiteX21" fmla="*/ 906925 w 1291755"/>
                <a:gd name="connsiteY21" fmla="*/ 660948 h 936166"/>
                <a:gd name="connsiteX22" fmla="*/ 877592 w 1291755"/>
                <a:gd name="connsiteY22" fmla="*/ 719294 h 936166"/>
                <a:gd name="connsiteX23" fmla="*/ 870578 w 1291755"/>
                <a:gd name="connsiteY23" fmla="*/ 747989 h 936166"/>
                <a:gd name="connsiteX24" fmla="*/ 838695 w 1291755"/>
                <a:gd name="connsiteY24" fmla="*/ 767757 h 936166"/>
                <a:gd name="connsiteX25" fmla="*/ 758987 w 1291755"/>
                <a:gd name="connsiteY25" fmla="*/ 825465 h 936166"/>
                <a:gd name="connsiteX26" fmla="*/ 724553 w 1291755"/>
                <a:gd name="connsiteY26" fmla="*/ 853842 h 936166"/>
                <a:gd name="connsiteX27" fmla="*/ 695220 w 1291755"/>
                <a:gd name="connsiteY27" fmla="*/ 858624 h 936166"/>
                <a:gd name="connsiteX28" fmla="*/ 557485 w 1291755"/>
                <a:gd name="connsiteY28" fmla="*/ 863087 h 936166"/>
                <a:gd name="connsiteX29" fmla="*/ 493399 w 1291755"/>
                <a:gd name="connsiteY29" fmla="*/ 884131 h 936166"/>
                <a:gd name="connsiteX30" fmla="*/ 440154 w 1291755"/>
                <a:gd name="connsiteY30" fmla="*/ 897203 h 936166"/>
                <a:gd name="connsiteX31" fmla="*/ 424213 w 1291755"/>
                <a:gd name="connsiteY31" fmla="*/ 896246 h 936166"/>
                <a:gd name="connsiteX32" fmla="*/ 397112 w 1291755"/>
                <a:gd name="connsiteY32" fmla="*/ 915376 h 936166"/>
                <a:gd name="connsiteX33" fmla="*/ 360446 w 1291755"/>
                <a:gd name="connsiteY33" fmla="*/ 933550 h 936166"/>
                <a:gd name="connsiteX34" fmla="*/ 333983 w 1291755"/>
                <a:gd name="connsiteY34" fmla="*/ 916333 h 936166"/>
                <a:gd name="connsiteX35" fmla="*/ 301143 w 1291755"/>
                <a:gd name="connsiteY35" fmla="*/ 872334 h 936166"/>
                <a:gd name="connsiteX36" fmla="*/ 279463 w 1291755"/>
                <a:gd name="connsiteY36" fmla="*/ 840132 h 936166"/>
                <a:gd name="connsiteX37" fmla="*/ 211551 w 1291755"/>
                <a:gd name="connsiteY37" fmla="*/ 812393 h 936166"/>
                <a:gd name="connsiteX38" fmla="*/ 197842 w 1291755"/>
                <a:gd name="connsiteY38" fmla="*/ 813031 h 936166"/>
                <a:gd name="connsiteX39" fmla="*/ 191465 w 1291755"/>
                <a:gd name="connsiteY39" fmla="*/ 798365 h 936166"/>
                <a:gd name="connsiteX40" fmla="*/ 224942 w 1291755"/>
                <a:gd name="connsiteY40" fmla="*/ 717062 h 936166"/>
                <a:gd name="connsiteX41" fmla="*/ 229406 w 1291755"/>
                <a:gd name="connsiteY41" fmla="*/ 715468 h 936166"/>
                <a:gd name="connsiteX42" fmla="*/ 235145 w 1291755"/>
                <a:gd name="connsiteY42" fmla="*/ 693788 h 936166"/>
                <a:gd name="connsiteX43" fmla="*/ 216972 w 1291755"/>
                <a:gd name="connsiteY43" fmla="*/ 676570 h 936166"/>
                <a:gd name="connsiteX44" fmla="*/ 200711 w 1291755"/>
                <a:gd name="connsiteY44" fmla="*/ 646919 h 936166"/>
                <a:gd name="connsiteX45" fmla="*/ 227174 w 1291755"/>
                <a:gd name="connsiteY45" fmla="*/ 610572 h 936166"/>
                <a:gd name="connsiteX46" fmla="*/ 232913 w 1291755"/>
                <a:gd name="connsiteY46" fmla="*/ 591124 h 936166"/>
                <a:gd name="connsiteX47" fmla="*/ 203581 w 1291755"/>
                <a:gd name="connsiteY47" fmla="*/ 558922 h 936166"/>
                <a:gd name="connsiteX48" fmla="*/ 189871 w 1291755"/>
                <a:gd name="connsiteY48" fmla="*/ 529270 h 936166"/>
                <a:gd name="connsiteX49" fmla="*/ 218247 w 1291755"/>
                <a:gd name="connsiteY49" fmla="*/ 514604 h 936166"/>
                <a:gd name="connsiteX50" fmla="*/ 222711 w 1291755"/>
                <a:gd name="connsiteY50" fmla="*/ 514285 h 936166"/>
                <a:gd name="connsiteX51" fmla="*/ 235145 w 1291755"/>
                <a:gd name="connsiteY51" fmla="*/ 500894 h 936166"/>
                <a:gd name="connsiteX52" fmla="*/ 234826 w 1291755"/>
                <a:gd name="connsiteY52" fmla="*/ 484952 h 936166"/>
                <a:gd name="connsiteX53" fmla="*/ 246623 w 1291755"/>
                <a:gd name="connsiteY53" fmla="*/ 439997 h 936166"/>
                <a:gd name="connsiteX54" fmla="*/ 251406 w 1291755"/>
                <a:gd name="connsiteY54" fmla="*/ 398230 h 936166"/>
                <a:gd name="connsiteX55" fmla="*/ 243754 w 1291755"/>
                <a:gd name="connsiteY55" fmla="*/ 374318 h 936166"/>
                <a:gd name="connsiteX56" fmla="*/ 262565 w 1291755"/>
                <a:gd name="connsiteY56" fmla="*/ 319159 h 936166"/>
                <a:gd name="connsiteX57" fmla="*/ 304332 w 1291755"/>
                <a:gd name="connsiteY57" fmla="*/ 287276 h 936166"/>
                <a:gd name="connsiteX58" fmla="*/ 300187 w 1291755"/>
                <a:gd name="connsiteY58" fmla="*/ 265596 h 936166"/>
                <a:gd name="connsiteX59" fmla="*/ 276274 w 1291755"/>
                <a:gd name="connsiteY59" fmla="*/ 246785 h 936166"/>
                <a:gd name="connsiteX60" fmla="*/ 237696 w 1291755"/>
                <a:gd name="connsiteY60" fmla="*/ 227336 h 936166"/>
                <a:gd name="connsiteX61" fmla="*/ 212827 w 1291755"/>
                <a:gd name="connsiteY61" fmla="*/ 238814 h 936166"/>
                <a:gd name="connsiteX62" fmla="*/ 187001 w 1291755"/>
                <a:gd name="connsiteY62" fmla="*/ 241045 h 936166"/>
                <a:gd name="connsiteX63" fmla="*/ 158306 w 1291755"/>
                <a:gd name="connsiteY63" fmla="*/ 237857 h 936166"/>
                <a:gd name="connsiteX64" fmla="*/ 128974 w 1291755"/>
                <a:gd name="connsiteY64" fmla="*/ 237220 h 936166"/>
                <a:gd name="connsiteX65" fmla="*/ 110163 w 1291755"/>
                <a:gd name="connsiteY65" fmla="*/ 220321 h 936166"/>
                <a:gd name="connsiteX66" fmla="*/ 81149 w 1291755"/>
                <a:gd name="connsiteY66" fmla="*/ 212350 h 936166"/>
                <a:gd name="connsiteX67" fmla="*/ 47672 w 1291755"/>
                <a:gd name="connsiteY67" fmla="*/ 230205 h 936166"/>
                <a:gd name="connsiteX68" fmla="*/ 47672 w 1291755"/>
                <a:gd name="connsiteY68" fmla="*/ 168671 h 936166"/>
                <a:gd name="connsiteX69" fmla="*/ 26947 w 1291755"/>
                <a:gd name="connsiteY69" fmla="*/ 129135 h 936166"/>
                <a:gd name="connsiteX70" fmla="*/ 5905 w 1291755"/>
                <a:gd name="connsiteY70" fmla="*/ 105223 h 936166"/>
                <a:gd name="connsiteX71" fmla="*/ 22484 w 1291755"/>
                <a:gd name="connsiteY71" fmla="*/ 59630 h 936166"/>
                <a:gd name="connsiteX72" fmla="*/ 49585 w 1291755"/>
                <a:gd name="connsiteY72" fmla="*/ 55166 h 936166"/>
                <a:gd name="connsiteX73" fmla="*/ 102511 w 1291755"/>
                <a:gd name="connsiteY73" fmla="*/ 24877 h 936166"/>
                <a:gd name="connsiteX74" fmla="*/ 162451 w 1291755"/>
                <a:gd name="connsiteY74" fmla="*/ 8298 h 936166"/>
                <a:gd name="connsiteX75" fmla="*/ 288390 w 1291755"/>
                <a:gd name="connsiteY75" fmla="*/ 32848 h 936166"/>
                <a:gd name="connsiteX76" fmla="*/ 538355 w 1291755"/>
                <a:gd name="connsiteY76" fmla="*/ 37949 h 936166"/>
                <a:gd name="connsiteX77" fmla="*/ 561311 w 1291755"/>
                <a:gd name="connsiteY77" fmla="*/ 37949 h 936166"/>
                <a:gd name="connsiteX78" fmla="*/ 738582 w 1291755"/>
                <a:gd name="connsiteY78" fmla="*/ 53572 h 936166"/>
                <a:gd name="connsiteX79" fmla="*/ 785131 w 1291755"/>
                <a:gd name="connsiteY79" fmla="*/ 55166 h 93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291755" h="936166">
                  <a:moveTo>
                    <a:pt x="785131" y="55166"/>
                  </a:moveTo>
                  <a:cubicBezTo>
                    <a:pt x="787682" y="58035"/>
                    <a:pt x="789595" y="61862"/>
                    <a:pt x="792783" y="63137"/>
                  </a:cubicBezTo>
                  <a:cubicBezTo>
                    <a:pt x="825942" y="78760"/>
                    <a:pt x="857506" y="97571"/>
                    <a:pt x="891302" y="111281"/>
                  </a:cubicBezTo>
                  <a:cubicBezTo>
                    <a:pt x="908200" y="117976"/>
                    <a:pt x="924780" y="126584"/>
                    <a:pt x="940721" y="135512"/>
                  </a:cubicBezTo>
                  <a:cubicBezTo>
                    <a:pt x="958576" y="145714"/>
                    <a:pt x="977706" y="143483"/>
                    <a:pt x="996517" y="141570"/>
                  </a:cubicBezTo>
                  <a:cubicBezTo>
                    <a:pt x="1004488" y="140932"/>
                    <a:pt x="1011502" y="136149"/>
                    <a:pt x="1015328" y="126904"/>
                  </a:cubicBezTo>
                  <a:cubicBezTo>
                    <a:pt x="1020429" y="113831"/>
                    <a:pt x="1024893" y="112237"/>
                    <a:pt x="1037009" y="117019"/>
                  </a:cubicBezTo>
                  <a:cubicBezTo>
                    <a:pt x="1041791" y="118933"/>
                    <a:pt x="1046893" y="121483"/>
                    <a:pt x="1050400" y="125309"/>
                  </a:cubicBezTo>
                  <a:cubicBezTo>
                    <a:pt x="1069530" y="145714"/>
                    <a:pt x="1095036" y="151135"/>
                    <a:pt x="1120543" y="155917"/>
                  </a:cubicBezTo>
                  <a:cubicBezTo>
                    <a:pt x="1176657" y="166120"/>
                    <a:pt x="1233091" y="173772"/>
                    <a:pt x="1290481" y="170265"/>
                  </a:cubicBezTo>
                  <a:cubicBezTo>
                    <a:pt x="1290799" y="179511"/>
                    <a:pt x="1291756" y="188438"/>
                    <a:pt x="1291756" y="197684"/>
                  </a:cubicBezTo>
                  <a:cubicBezTo>
                    <a:pt x="1291437" y="221278"/>
                    <a:pt x="1280597" y="239451"/>
                    <a:pt x="1259873" y="249654"/>
                  </a:cubicBezTo>
                  <a:cubicBezTo>
                    <a:pt x="1235004" y="261770"/>
                    <a:pt x="1211729" y="276436"/>
                    <a:pt x="1189729" y="293334"/>
                  </a:cubicBezTo>
                  <a:cubicBezTo>
                    <a:pt x="1169643" y="308638"/>
                    <a:pt x="1146049" y="314377"/>
                    <a:pt x="1121180" y="317246"/>
                  </a:cubicBezTo>
                  <a:cubicBezTo>
                    <a:pt x="1103007" y="319478"/>
                    <a:pt x="1084834" y="322986"/>
                    <a:pt x="1068254" y="331275"/>
                  </a:cubicBezTo>
                  <a:cubicBezTo>
                    <a:pt x="1053907" y="338289"/>
                    <a:pt x="1042429" y="347536"/>
                    <a:pt x="1042110" y="365709"/>
                  </a:cubicBezTo>
                  <a:cubicBezTo>
                    <a:pt x="1041791" y="381970"/>
                    <a:pt x="1031270" y="392491"/>
                    <a:pt x="1019473" y="401100"/>
                  </a:cubicBezTo>
                  <a:cubicBezTo>
                    <a:pt x="1003531" y="413215"/>
                    <a:pt x="989503" y="427244"/>
                    <a:pt x="975155" y="441272"/>
                  </a:cubicBezTo>
                  <a:cubicBezTo>
                    <a:pt x="941359" y="474750"/>
                    <a:pt x="934663" y="515241"/>
                    <a:pt x="943272" y="559878"/>
                  </a:cubicBezTo>
                  <a:cubicBezTo>
                    <a:pt x="945823" y="573269"/>
                    <a:pt x="949967" y="586660"/>
                    <a:pt x="953793" y="599732"/>
                  </a:cubicBezTo>
                  <a:cubicBezTo>
                    <a:pt x="956982" y="611210"/>
                    <a:pt x="954750" y="620775"/>
                    <a:pt x="945504" y="628427"/>
                  </a:cubicBezTo>
                  <a:cubicBezTo>
                    <a:pt x="932750" y="639267"/>
                    <a:pt x="920316" y="651064"/>
                    <a:pt x="906925" y="660948"/>
                  </a:cubicBezTo>
                  <a:cubicBezTo>
                    <a:pt x="886839" y="675614"/>
                    <a:pt x="875361" y="693788"/>
                    <a:pt x="877592" y="719294"/>
                  </a:cubicBezTo>
                  <a:cubicBezTo>
                    <a:pt x="878549" y="729497"/>
                    <a:pt x="875361" y="739381"/>
                    <a:pt x="870578" y="747989"/>
                  </a:cubicBezTo>
                  <a:cubicBezTo>
                    <a:pt x="863883" y="760105"/>
                    <a:pt x="852405" y="765525"/>
                    <a:pt x="838695" y="767757"/>
                  </a:cubicBezTo>
                  <a:cubicBezTo>
                    <a:pt x="802986" y="774452"/>
                    <a:pt x="773653" y="789756"/>
                    <a:pt x="758987" y="825465"/>
                  </a:cubicBezTo>
                  <a:cubicBezTo>
                    <a:pt x="752929" y="840450"/>
                    <a:pt x="739857" y="849378"/>
                    <a:pt x="724553" y="853842"/>
                  </a:cubicBezTo>
                  <a:cubicBezTo>
                    <a:pt x="714988" y="856392"/>
                    <a:pt x="705104" y="858305"/>
                    <a:pt x="695220" y="858624"/>
                  </a:cubicBezTo>
                  <a:cubicBezTo>
                    <a:pt x="649308" y="858624"/>
                    <a:pt x="603397" y="860537"/>
                    <a:pt x="557485" y="863087"/>
                  </a:cubicBezTo>
                  <a:cubicBezTo>
                    <a:pt x="533572" y="864363"/>
                    <a:pt x="512210" y="869783"/>
                    <a:pt x="493399" y="884131"/>
                  </a:cubicBezTo>
                  <a:cubicBezTo>
                    <a:pt x="477458" y="896565"/>
                    <a:pt x="460878" y="903579"/>
                    <a:pt x="440154" y="897203"/>
                  </a:cubicBezTo>
                  <a:cubicBezTo>
                    <a:pt x="435053" y="895609"/>
                    <a:pt x="429633" y="896246"/>
                    <a:pt x="424213" y="896246"/>
                  </a:cubicBezTo>
                  <a:cubicBezTo>
                    <a:pt x="407633" y="896565"/>
                    <a:pt x="403170" y="899753"/>
                    <a:pt x="397112" y="915376"/>
                  </a:cubicBezTo>
                  <a:cubicBezTo>
                    <a:pt x="389141" y="935781"/>
                    <a:pt x="380852" y="939607"/>
                    <a:pt x="360446" y="933550"/>
                  </a:cubicBezTo>
                  <a:cubicBezTo>
                    <a:pt x="349925" y="930361"/>
                    <a:pt x="341635" y="923666"/>
                    <a:pt x="333983" y="916333"/>
                  </a:cubicBezTo>
                  <a:cubicBezTo>
                    <a:pt x="320592" y="903261"/>
                    <a:pt x="311346" y="887319"/>
                    <a:pt x="301143" y="872334"/>
                  </a:cubicBezTo>
                  <a:cubicBezTo>
                    <a:pt x="293810" y="861493"/>
                    <a:pt x="287115" y="850653"/>
                    <a:pt x="279463" y="840132"/>
                  </a:cubicBezTo>
                  <a:cubicBezTo>
                    <a:pt x="262565" y="816857"/>
                    <a:pt x="240246" y="807292"/>
                    <a:pt x="211551" y="812393"/>
                  </a:cubicBezTo>
                  <a:cubicBezTo>
                    <a:pt x="207088" y="813350"/>
                    <a:pt x="202305" y="812712"/>
                    <a:pt x="197842" y="813031"/>
                  </a:cubicBezTo>
                  <a:cubicBezTo>
                    <a:pt x="195929" y="808248"/>
                    <a:pt x="194016" y="803147"/>
                    <a:pt x="191465" y="798365"/>
                  </a:cubicBezTo>
                  <a:cubicBezTo>
                    <a:pt x="173929" y="761380"/>
                    <a:pt x="186045" y="731729"/>
                    <a:pt x="224942" y="717062"/>
                  </a:cubicBezTo>
                  <a:cubicBezTo>
                    <a:pt x="226218" y="716425"/>
                    <a:pt x="227812" y="716106"/>
                    <a:pt x="229406" y="715468"/>
                  </a:cubicBezTo>
                  <a:cubicBezTo>
                    <a:pt x="240565" y="710367"/>
                    <a:pt x="242797" y="703671"/>
                    <a:pt x="235145" y="693788"/>
                  </a:cubicBezTo>
                  <a:cubicBezTo>
                    <a:pt x="230044" y="687411"/>
                    <a:pt x="223348" y="681672"/>
                    <a:pt x="216972" y="676570"/>
                  </a:cubicBezTo>
                  <a:cubicBezTo>
                    <a:pt x="207088" y="668919"/>
                    <a:pt x="197204" y="661586"/>
                    <a:pt x="200711" y="646919"/>
                  </a:cubicBezTo>
                  <a:cubicBezTo>
                    <a:pt x="204537" y="631296"/>
                    <a:pt x="207407" y="615674"/>
                    <a:pt x="227174" y="610572"/>
                  </a:cubicBezTo>
                  <a:cubicBezTo>
                    <a:pt x="240246" y="607384"/>
                    <a:pt x="241522" y="602283"/>
                    <a:pt x="232913" y="591124"/>
                  </a:cubicBezTo>
                  <a:cubicBezTo>
                    <a:pt x="223986" y="579646"/>
                    <a:pt x="213464" y="569443"/>
                    <a:pt x="203581" y="558922"/>
                  </a:cubicBezTo>
                  <a:cubicBezTo>
                    <a:pt x="195610" y="550632"/>
                    <a:pt x="186045" y="542023"/>
                    <a:pt x="189871" y="529270"/>
                  </a:cubicBezTo>
                  <a:cubicBezTo>
                    <a:pt x="194016" y="516198"/>
                    <a:pt x="206450" y="515241"/>
                    <a:pt x="218247" y="514604"/>
                  </a:cubicBezTo>
                  <a:cubicBezTo>
                    <a:pt x="219841" y="514604"/>
                    <a:pt x="221435" y="514604"/>
                    <a:pt x="222711" y="514285"/>
                  </a:cubicBezTo>
                  <a:cubicBezTo>
                    <a:pt x="230681" y="513328"/>
                    <a:pt x="235145" y="508865"/>
                    <a:pt x="235145" y="500894"/>
                  </a:cubicBezTo>
                  <a:cubicBezTo>
                    <a:pt x="235145" y="495474"/>
                    <a:pt x="235145" y="490053"/>
                    <a:pt x="234826" y="484952"/>
                  </a:cubicBezTo>
                  <a:cubicBezTo>
                    <a:pt x="233551" y="468692"/>
                    <a:pt x="235145" y="453388"/>
                    <a:pt x="246623" y="439997"/>
                  </a:cubicBezTo>
                  <a:cubicBezTo>
                    <a:pt x="256826" y="427881"/>
                    <a:pt x="254594" y="412577"/>
                    <a:pt x="251406" y="398230"/>
                  </a:cubicBezTo>
                  <a:cubicBezTo>
                    <a:pt x="249493" y="389940"/>
                    <a:pt x="246304" y="382288"/>
                    <a:pt x="243754" y="374318"/>
                  </a:cubicBezTo>
                  <a:cubicBezTo>
                    <a:pt x="233551" y="343072"/>
                    <a:pt x="235783" y="336695"/>
                    <a:pt x="262565" y="319159"/>
                  </a:cubicBezTo>
                  <a:cubicBezTo>
                    <a:pt x="277231" y="309276"/>
                    <a:pt x="292535" y="300667"/>
                    <a:pt x="304332" y="287276"/>
                  </a:cubicBezTo>
                  <a:cubicBezTo>
                    <a:pt x="314534" y="275479"/>
                    <a:pt x="314216" y="271972"/>
                    <a:pt x="300187" y="265596"/>
                  </a:cubicBezTo>
                  <a:cubicBezTo>
                    <a:pt x="290622" y="261132"/>
                    <a:pt x="280738" y="258900"/>
                    <a:pt x="276274" y="246785"/>
                  </a:cubicBezTo>
                  <a:cubicBezTo>
                    <a:pt x="269898" y="229568"/>
                    <a:pt x="255232" y="223191"/>
                    <a:pt x="237696" y="227336"/>
                  </a:cubicBezTo>
                  <a:cubicBezTo>
                    <a:pt x="228768" y="229568"/>
                    <a:pt x="220479" y="233393"/>
                    <a:pt x="212827" y="238814"/>
                  </a:cubicBezTo>
                  <a:cubicBezTo>
                    <a:pt x="204856" y="244552"/>
                    <a:pt x="196248" y="246466"/>
                    <a:pt x="187001" y="241045"/>
                  </a:cubicBezTo>
                  <a:cubicBezTo>
                    <a:pt x="178074" y="235625"/>
                    <a:pt x="168509" y="235307"/>
                    <a:pt x="158306" y="237857"/>
                  </a:cubicBezTo>
                  <a:cubicBezTo>
                    <a:pt x="148741" y="240408"/>
                    <a:pt x="138539" y="240089"/>
                    <a:pt x="128974" y="237220"/>
                  </a:cubicBezTo>
                  <a:cubicBezTo>
                    <a:pt x="120047" y="234669"/>
                    <a:pt x="113032" y="231799"/>
                    <a:pt x="110163" y="220321"/>
                  </a:cubicBezTo>
                  <a:cubicBezTo>
                    <a:pt x="105699" y="201191"/>
                    <a:pt x="95815" y="198641"/>
                    <a:pt x="81149" y="212350"/>
                  </a:cubicBezTo>
                  <a:cubicBezTo>
                    <a:pt x="71265" y="221597"/>
                    <a:pt x="60744" y="228292"/>
                    <a:pt x="47672" y="230205"/>
                  </a:cubicBezTo>
                  <a:cubicBezTo>
                    <a:pt x="45121" y="209800"/>
                    <a:pt x="52454" y="189713"/>
                    <a:pt x="47672" y="168671"/>
                  </a:cubicBezTo>
                  <a:cubicBezTo>
                    <a:pt x="44164" y="153048"/>
                    <a:pt x="39063" y="139657"/>
                    <a:pt x="26947" y="129135"/>
                  </a:cubicBezTo>
                  <a:cubicBezTo>
                    <a:pt x="18658" y="122121"/>
                    <a:pt x="11325" y="114469"/>
                    <a:pt x="5905" y="105223"/>
                  </a:cubicBezTo>
                  <a:cubicBezTo>
                    <a:pt x="-5892" y="84818"/>
                    <a:pt x="166" y="68238"/>
                    <a:pt x="22484" y="59630"/>
                  </a:cubicBezTo>
                  <a:cubicBezTo>
                    <a:pt x="31092" y="56441"/>
                    <a:pt x="40338" y="55485"/>
                    <a:pt x="49585" y="55166"/>
                  </a:cubicBezTo>
                  <a:cubicBezTo>
                    <a:pt x="72541" y="54847"/>
                    <a:pt x="91033" y="45920"/>
                    <a:pt x="102511" y="24877"/>
                  </a:cubicBezTo>
                  <a:cubicBezTo>
                    <a:pt x="116221" y="-949"/>
                    <a:pt x="137264" y="-7006"/>
                    <a:pt x="162451" y="8298"/>
                  </a:cubicBezTo>
                  <a:cubicBezTo>
                    <a:pt x="202305" y="32529"/>
                    <a:pt x="244072" y="34442"/>
                    <a:pt x="288390" y="32848"/>
                  </a:cubicBezTo>
                  <a:cubicBezTo>
                    <a:pt x="371605" y="29660"/>
                    <a:pt x="454821" y="38906"/>
                    <a:pt x="538355" y="37949"/>
                  </a:cubicBezTo>
                  <a:cubicBezTo>
                    <a:pt x="546007" y="37949"/>
                    <a:pt x="553659" y="38587"/>
                    <a:pt x="561311" y="37949"/>
                  </a:cubicBezTo>
                  <a:cubicBezTo>
                    <a:pt x="621251" y="33167"/>
                    <a:pt x="680235" y="39543"/>
                    <a:pt x="738582" y="53572"/>
                  </a:cubicBezTo>
                  <a:cubicBezTo>
                    <a:pt x="752929" y="57079"/>
                    <a:pt x="769189" y="55804"/>
                    <a:pt x="785131" y="5516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96856F1-4F89-923A-3368-9338FA0F9A39}"/>
                </a:ext>
              </a:extLst>
            </p:cNvPr>
            <p:cNvSpPr>
              <a:spLocks/>
            </p:cNvSpPr>
            <p:nvPr/>
          </p:nvSpPr>
          <p:spPr>
            <a:xfrm>
              <a:off x="1669955" y="2298292"/>
              <a:ext cx="702597" cy="802097"/>
            </a:xfrm>
            <a:custGeom>
              <a:avLst/>
              <a:gdLst>
                <a:gd name="connsiteX0" fmla="*/ 152982 w 911792"/>
                <a:gd name="connsiteY0" fmla="*/ 995714 h 1025829"/>
                <a:gd name="connsiteX1" fmla="*/ 166054 w 911792"/>
                <a:gd name="connsiteY1" fmla="*/ 909948 h 1025829"/>
                <a:gd name="connsiteX2" fmla="*/ 199212 w 911792"/>
                <a:gd name="connsiteY2" fmla="*/ 850964 h 1025829"/>
                <a:gd name="connsiteX3" fmla="*/ 208777 w 911792"/>
                <a:gd name="connsiteY3" fmla="*/ 841080 h 1025829"/>
                <a:gd name="connsiteX4" fmla="*/ 204951 w 911792"/>
                <a:gd name="connsiteY4" fmla="*/ 820037 h 1025829"/>
                <a:gd name="connsiteX5" fmla="*/ 196662 w 911792"/>
                <a:gd name="connsiteY5" fmla="*/ 816211 h 1025829"/>
                <a:gd name="connsiteX6" fmla="*/ 109302 w 911792"/>
                <a:gd name="connsiteY6" fmla="*/ 793574 h 1025829"/>
                <a:gd name="connsiteX7" fmla="*/ 72955 w 911792"/>
                <a:gd name="connsiteY7" fmla="*/ 776038 h 1025829"/>
                <a:gd name="connsiteX8" fmla="*/ 36927 w 911792"/>
                <a:gd name="connsiteY8" fmla="*/ 748619 h 1025829"/>
                <a:gd name="connsiteX9" fmla="*/ 15884 w 911792"/>
                <a:gd name="connsiteY9" fmla="*/ 683258 h 1025829"/>
                <a:gd name="connsiteX10" fmla="*/ 5362 w 911792"/>
                <a:gd name="connsiteY10" fmla="*/ 661258 h 1025829"/>
                <a:gd name="connsiteX11" fmla="*/ 11739 w 911792"/>
                <a:gd name="connsiteY11" fmla="*/ 649462 h 1025829"/>
                <a:gd name="connsiteX12" fmla="*/ 14290 w 911792"/>
                <a:gd name="connsiteY12" fmla="*/ 599086 h 1025829"/>
                <a:gd name="connsiteX13" fmla="*/ 580 w 911792"/>
                <a:gd name="connsiteY13" fmla="*/ 559551 h 1025829"/>
                <a:gd name="connsiteX14" fmla="*/ 13014 w 911792"/>
                <a:gd name="connsiteY14" fmla="*/ 476655 h 1025829"/>
                <a:gd name="connsiteX15" fmla="*/ 14290 w 911792"/>
                <a:gd name="connsiteY15" fmla="*/ 458481 h 1025829"/>
                <a:gd name="connsiteX16" fmla="*/ 32144 w 911792"/>
                <a:gd name="connsiteY16" fmla="*/ 432337 h 1025829"/>
                <a:gd name="connsiteX17" fmla="*/ 48086 w 911792"/>
                <a:gd name="connsiteY17" fmla="*/ 430743 h 1025829"/>
                <a:gd name="connsiteX18" fmla="*/ 74868 w 911792"/>
                <a:gd name="connsiteY18" fmla="*/ 402685 h 1025829"/>
                <a:gd name="connsiteX19" fmla="*/ 86346 w 911792"/>
                <a:gd name="connsiteY19" fmla="*/ 381642 h 1025829"/>
                <a:gd name="connsiteX20" fmla="*/ 91128 w 911792"/>
                <a:gd name="connsiteY20" fmla="*/ 351672 h 1025829"/>
                <a:gd name="connsiteX21" fmla="*/ 70404 w 911792"/>
                <a:gd name="connsiteY21" fmla="*/ 327441 h 1025829"/>
                <a:gd name="connsiteX22" fmla="*/ 71679 w 911792"/>
                <a:gd name="connsiteY22" fmla="*/ 307992 h 1025829"/>
                <a:gd name="connsiteX23" fmla="*/ 86665 w 911792"/>
                <a:gd name="connsiteY23" fmla="*/ 297790 h 1025829"/>
                <a:gd name="connsiteX24" fmla="*/ 112809 w 911792"/>
                <a:gd name="connsiteY24" fmla="*/ 272921 h 1025829"/>
                <a:gd name="connsiteX25" fmla="*/ 110896 w 911792"/>
                <a:gd name="connsiteY25" fmla="*/ 205009 h 1025829"/>
                <a:gd name="connsiteX26" fmla="*/ 113765 w 911792"/>
                <a:gd name="connsiteY26" fmla="*/ 191618 h 1025829"/>
                <a:gd name="connsiteX27" fmla="*/ 142779 w 911792"/>
                <a:gd name="connsiteY27" fmla="*/ 164199 h 1025829"/>
                <a:gd name="connsiteX28" fmla="*/ 207183 w 911792"/>
                <a:gd name="connsiteY28" fmla="*/ 173445 h 1025829"/>
                <a:gd name="connsiteX29" fmla="*/ 246081 w 911792"/>
                <a:gd name="connsiteY29" fmla="*/ 186836 h 1025829"/>
                <a:gd name="connsiteX30" fmla="*/ 268080 w 911792"/>
                <a:gd name="connsiteY30" fmla="*/ 176633 h 1025829"/>
                <a:gd name="connsiteX31" fmla="*/ 283703 w 911792"/>
                <a:gd name="connsiteY31" fmla="*/ 164836 h 1025829"/>
                <a:gd name="connsiteX32" fmla="*/ 301558 w 911792"/>
                <a:gd name="connsiteY32" fmla="*/ 160692 h 1025829"/>
                <a:gd name="connsiteX33" fmla="*/ 312398 w 911792"/>
                <a:gd name="connsiteY33" fmla="*/ 138692 h 1025829"/>
                <a:gd name="connsiteX34" fmla="*/ 294862 w 911792"/>
                <a:gd name="connsiteY34" fmla="*/ 106490 h 1025829"/>
                <a:gd name="connsiteX35" fmla="*/ 285297 w 911792"/>
                <a:gd name="connsiteY35" fmla="*/ 45912 h 1025829"/>
                <a:gd name="connsiteX36" fmla="*/ 280834 w 911792"/>
                <a:gd name="connsiteY36" fmla="*/ 22000 h 1025829"/>
                <a:gd name="connsiteX37" fmla="*/ 268718 w 911792"/>
                <a:gd name="connsiteY37" fmla="*/ 0 h 1025829"/>
                <a:gd name="connsiteX38" fmla="*/ 313992 w 911792"/>
                <a:gd name="connsiteY38" fmla="*/ 2551 h 1025829"/>
                <a:gd name="connsiteX39" fmla="*/ 397526 w 911792"/>
                <a:gd name="connsiteY39" fmla="*/ 8290 h 1025829"/>
                <a:gd name="connsiteX40" fmla="*/ 405816 w 911792"/>
                <a:gd name="connsiteY40" fmla="*/ 31246 h 1025829"/>
                <a:gd name="connsiteX41" fmla="*/ 438656 w 911792"/>
                <a:gd name="connsiteY41" fmla="*/ 71100 h 1025829"/>
                <a:gd name="connsiteX42" fmla="*/ 481379 w 911792"/>
                <a:gd name="connsiteY42" fmla="*/ 67911 h 1025829"/>
                <a:gd name="connsiteX43" fmla="*/ 514538 w 911792"/>
                <a:gd name="connsiteY43" fmla="*/ 59303 h 1025829"/>
                <a:gd name="connsiteX44" fmla="*/ 525059 w 911792"/>
                <a:gd name="connsiteY44" fmla="*/ 73650 h 1025829"/>
                <a:gd name="connsiteX45" fmla="*/ 515175 w 911792"/>
                <a:gd name="connsiteY45" fmla="*/ 91824 h 1025829"/>
                <a:gd name="connsiteX46" fmla="*/ 538131 w 911792"/>
                <a:gd name="connsiteY46" fmla="*/ 133591 h 1025829"/>
                <a:gd name="connsiteX47" fmla="*/ 576072 w 911792"/>
                <a:gd name="connsiteY47" fmla="*/ 121156 h 1025829"/>
                <a:gd name="connsiteX48" fmla="*/ 621347 w 911792"/>
                <a:gd name="connsiteY48" fmla="*/ 82259 h 1025829"/>
                <a:gd name="connsiteX49" fmla="*/ 692765 w 911792"/>
                <a:gd name="connsiteY49" fmla="*/ 59303 h 1025829"/>
                <a:gd name="connsiteX50" fmla="*/ 727518 w 911792"/>
                <a:gd name="connsiteY50" fmla="*/ 50375 h 1025829"/>
                <a:gd name="connsiteX51" fmla="*/ 753343 w 911792"/>
                <a:gd name="connsiteY51" fmla="*/ 35391 h 1025829"/>
                <a:gd name="connsiteX52" fmla="*/ 776299 w 911792"/>
                <a:gd name="connsiteY52" fmla="*/ 34753 h 1025829"/>
                <a:gd name="connsiteX53" fmla="*/ 773430 w 911792"/>
                <a:gd name="connsiteY53" fmla="*/ 58028 h 1025829"/>
                <a:gd name="connsiteX54" fmla="*/ 759401 w 911792"/>
                <a:gd name="connsiteY54" fmla="*/ 78752 h 1025829"/>
                <a:gd name="connsiteX55" fmla="*/ 766096 w 911792"/>
                <a:gd name="connsiteY55" fmla="*/ 92461 h 1025829"/>
                <a:gd name="connsiteX56" fmla="*/ 793516 w 911792"/>
                <a:gd name="connsiteY56" fmla="*/ 95331 h 1025829"/>
                <a:gd name="connsiteX57" fmla="*/ 828269 w 911792"/>
                <a:gd name="connsiteY57" fmla="*/ 123388 h 1025829"/>
                <a:gd name="connsiteX58" fmla="*/ 838471 w 911792"/>
                <a:gd name="connsiteY58" fmla="*/ 140924 h 1025829"/>
                <a:gd name="connsiteX59" fmla="*/ 839109 w 911792"/>
                <a:gd name="connsiteY59" fmla="*/ 154634 h 1025829"/>
                <a:gd name="connsiteX60" fmla="*/ 830501 w 911792"/>
                <a:gd name="connsiteY60" fmla="*/ 270051 h 1025829"/>
                <a:gd name="connsiteX61" fmla="*/ 838790 w 911792"/>
                <a:gd name="connsiteY61" fmla="*/ 297471 h 1025829"/>
                <a:gd name="connsiteX62" fmla="*/ 865572 w 911792"/>
                <a:gd name="connsiteY62" fmla="*/ 345296 h 1025829"/>
                <a:gd name="connsiteX63" fmla="*/ 869717 w 911792"/>
                <a:gd name="connsiteY63" fmla="*/ 365382 h 1025829"/>
                <a:gd name="connsiteX64" fmla="*/ 879920 w 911792"/>
                <a:gd name="connsiteY64" fmla="*/ 411932 h 1025829"/>
                <a:gd name="connsiteX65" fmla="*/ 896499 w 911792"/>
                <a:gd name="connsiteY65" fmla="*/ 473147 h 1025829"/>
                <a:gd name="connsiteX66" fmla="*/ 910528 w 911792"/>
                <a:gd name="connsiteY66" fmla="*/ 535639 h 1025829"/>
                <a:gd name="connsiteX67" fmla="*/ 873224 w 911792"/>
                <a:gd name="connsiteY67" fmla="*/ 544885 h 1025829"/>
                <a:gd name="connsiteX68" fmla="*/ 848993 w 911792"/>
                <a:gd name="connsiteY68" fmla="*/ 545841 h 1025829"/>
                <a:gd name="connsiteX69" fmla="*/ 802443 w 911792"/>
                <a:gd name="connsiteY69" fmla="*/ 564971 h 1025829"/>
                <a:gd name="connsiteX70" fmla="*/ 762271 w 911792"/>
                <a:gd name="connsiteY70" fmla="*/ 586014 h 1025829"/>
                <a:gd name="connsiteX71" fmla="*/ 722098 w 911792"/>
                <a:gd name="connsiteY71" fmla="*/ 607695 h 1025829"/>
                <a:gd name="connsiteX72" fmla="*/ 660563 w 911792"/>
                <a:gd name="connsiteY72" fmla="*/ 625231 h 1025829"/>
                <a:gd name="connsiteX73" fmla="*/ 647491 w 911792"/>
                <a:gd name="connsiteY73" fmla="*/ 654882 h 1025829"/>
                <a:gd name="connsiteX74" fmla="*/ 652592 w 911792"/>
                <a:gd name="connsiteY74" fmla="*/ 662534 h 1025829"/>
                <a:gd name="connsiteX75" fmla="*/ 673954 w 911792"/>
                <a:gd name="connsiteY75" fmla="*/ 717692 h 1025829"/>
                <a:gd name="connsiteX76" fmla="*/ 715721 w 911792"/>
                <a:gd name="connsiteY76" fmla="*/ 779864 h 1025829"/>
                <a:gd name="connsiteX77" fmla="*/ 785545 w 911792"/>
                <a:gd name="connsiteY77" fmla="*/ 828008 h 1025829"/>
                <a:gd name="connsiteX78" fmla="*/ 805632 w 911792"/>
                <a:gd name="connsiteY78" fmla="*/ 854152 h 1025829"/>
                <a:gd name="connsiteX79" fmla="*/ 737402 w 911792"/>
                <a:gd name="connsiteY79" fmla="*/ 901977 h 1025829"/>
                <a:gd name="connsiteX80" fmla="*/ 729431 w 911792"/>
                <a:gd name="connsiteY80" fmla="*/ 906441 h 1025829"/>
                <a:gd name="connsiteX81" fmla="*/ 706156 w 911792"/>
                <a:gd name="connsiteY81" fmla="*/ 953628 h 1025829"/>
                <a:gd name="connsiteX82" fmla="*/ 709344 w 911792"/>
                <a:gd name="connsiteY82" fmla="*/ 964787 h 1025829"/>
                <a:gd name="connsiteX83" fmla="*/ 681925 w 911792"/>
                <a:gd name="connsiteY83" fmla="*/ 992207 h 1025829"/>
                <a:gd name="connsiteX84" fmla="*/ 671084 w 911792"/>
                <a:gd name="connsiteY84" fmla="*/ 988700 h 1025829"/>
                <a:gd name="connsiteX85" fmla="*/ 639839 w 911792"/>
                <a:gd name="connsiteY85" fmla="*/ 983917 h 1025829"/>
                <a:gd name="connsiteX86" fmla="*/ 556305 w 911792"/>
                <a:gd name="connsiteY86" fmla="*/ 1010699 h 1025829"/>
                <a:gd name="connsiteX87" fmla="*/ 535262 w 911792"/>
                <a:gd name="connsiteY87" fmla="*/ 1019307 h 1025829"/>
                <a:gd name="connsiteX88" fmla="*/ 497958 w 911792"/>
                <a:gd name="connsiteY88" fmla="*/ 1010699 h 1025829"/>
                <a:gd name="connsiteX89" fmla="*/ 441844 w 911792"/>
                <a:gd name="connsiteY89" fmla="*/ 1018670 h 1025829"/>
                <a:gd name="connsiteX90" fmla="*/ 415062 w 911792"/>
                <a:gd name="connsiteY90" fmla="*/ 1021858 h 1025829"/>
                <a:gd name="connsiteX91" fmla="*/ 397845 w 911792"/>
                <a:gd name="connsiteY91" fmla="*/ 1010380 h 1025829"/>
                <a:gd name="connsiteX92" fmla="*/ 369469 w 911792"/>
                <a:gd name="connsiteY92" fmla="*/ 1013887 h 1025829"/>
                <a:gd name="connsiteX93" fmla="*/ 312398 w 911792"/>
                <a:gd name="connsiteY93" fmla="*/ 991569 h 1025829"/>
                <a:gd name="connsiteX94" fmla="*/ 239704 w 911792"/>
                <a:gd name="connsiteY94" fmla="*/ 993163 h 1025829"/>
                <a:gd name="connsiteX95" fmla="*/ 217705 w 911792"/>
                <a:gd name="connsiteY95" fmla="*/ 997627 h 1025829"/>
                <a:gd name="connsiteX96" fmla="*/ 152982 w 911792"/>
                <a:gd name="connsiteY96" fmla="*/ 995714 h 102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911792" h="1025829">
                  <a:moveTo>
                    <a:pt x="152982" y="995714"/>
                  </a:moveTo>
                  <a:cubicBezTo>
                    <a:pt x="158083" y="967338"/>
                    <a:pt x="158402" y="938324"/>
                    <a:pt x="166054" y="909948"/>
                  </a:cubicBezTo>
                  <a:cubicBezTo>
                    <a:pt x="172112" y="887311"/>
                    <a:pt x="181996" y="867224"/>
                    <a:pt x="199212" y="850964"/>
                  </a:cubicBezTo>
                  <a:cubicBezTo>
                    <a:pt x="202401" y="847775"/>
                    <a:pt x="205908" y="844587"/>
                    <a:pt x="208777" y="841080"/>
                  </a:cubicBezTo>
                  <a:cubicBezTo>
                    <a:pt x="215154" y="832153"/>
                    <a:pt x="213560" y="825776"/>
                    <a:pt x="204951" y="820037"/>
                  </a:cubicBezTo>
                  <a:cubicBezTo>
                    <a:pt x="202401" y="818443"/>
                    <a:pt x="199531" y="816211"/>
                    <a:pt x="196662" y="816211"/>
                  </a:cubicBezTo>
                  <a:cubicBezTo>
                    <a:pt x="166054" y="814617"/>
                    <a:pt x="141185" y="791342"/>
                    <a:pt x="109302" y="793574"/>
                  </a:cubicBezTo>
                  <a:cubicBezTo>
                    <a:pt x="95273" y="794531"/>
                    <a:pt x="82520" y="786241"/>
                    <a:pt x="72955" y="776038"/>
                  </a:cubicBezTo>
                  <a:cubicBezTo>
                    <a:pt x="62433" y="764560"/>
                    <a:pt x="49999" y="756271"/>
                    <a:pt x="36927" y="748619"/>
                  </a:cubicBezTo>
                  <a:cubicBezTo>
                    <a:pt x="35333" y="725025"/>
                    <a:pt x="28956" y="703026"/>
                    <a:pt x="15884" y="683258"/>
                  </a:cubicBezTo>
                  <a:cubicBezTo>
                    <a:pt x="11420" y="676244"/>
                    <a:pt x="5681" y="670186"/>
                    <a:pt x="5362" y="661258"/>
                  </a:cubicBezTo>
                  <a:cubicBezTo>
                    <a:pt x="7275" y="657114"/>
                    <a:pt x="8551" y="652331"/>
                    <a:pt x="11739" y="649462"/>
                  </a:cubicBezTo>
                  <a:cubicBezTo>
                    <a:pt x="28956" y="633201"/>
                    <a:pt x="27043" y="617260"/>
                    <a:pt x="14290" y="599086"/>
                  </a:cubicBezTo>
                  <a:cubicBezTo>
                    <a:pt x="6000" y="587608"/>
                    <a:pt x="-2290" y="575174"/>
                    <a:pt x="580" y="559551"/>
                  </a:cubicBezTo>
                  <a:cubicBezTo>
                    <a:pt x="899" y="531175"/>
                    <a:pt x="3449" y="503437"/>
                    <a:pt x="13014" y="476655"/>
                  </a:cubicBezTo>
                  <a:cubicBezTo>
                    <a:pt x="15246" y="470597"/>
                    <a:pt x="15246" y="464858"/>
                    <a:pt x="14290" y="458481"/>
                  </a:cubicBezTo>
                  <a:cubicBezTo>
                    <a:pt x="10782" y="436482"/>
                    <a:pt x="10782" y="436482"/>
                    <a:pt x="32144" y="432337"/>
                  </a:cubicBezTo>
                  <a:cubicBezTo>
                    <a:pt x="37246" y="431380"/>
                    <a:pt x="42666" y="431699"/>
                    <a:pt x="48086" y="430743"/>
                  </a:cubicBezTo>
                  <a:cubicBezTo>
                    <a:pt x="65303" y="427873"/>
                    <a:pt x="73274" y="420221"/>
                    <a:pt x="74868" y="402685"/>
                  </a:cubicBezTo>
                  <a:cubicBezTo>
                    <a:pt x="75824" y="393439"/>
                    <a:pt x="79650" y="387381"/>
                    <a:pt x="86346" y="381642"/>
                  </a:cubicBezTo>
                  <a:cubicBezTo>
                    <a:pt x="101012" y="369846"/>
                    <a:pt x="100693" y="367933"/>
                    <a:pt x="91128" y="351672"/>
                  </a:cubicBezTo>
                  <a:cubicBezTo>
                    <a:pt x="85708" y="342426"/>
                    <a:pt x="77737" y="335093"/>
                    <a:pt x="70404" y="327441"/>
                  </a:cubicBezTo>
                  <a:cubicBezTo>
                    <a:pt x="64028" y="320427"/>
                    <a:pt x="64665" y="313731"/>
                    <a:pt x="71679" y="307992"/>
                  </a:cubicBezTo>
                  <a:cubicBezTo>
                    <a:pt x="76462" y="304166"/>
                    <a:pt x="81563" y="300978"/>
                    <a:pt x="86665" y="297790"/>
                  </a:cubicBezTo>
                  <a:cubicBezTo>
                    <a:pt x="96867" y="291094"/>
                    <a:pt x="106113" y="283761"/>
                    <a:pt x="112809" y="272921"/>
                  </a:cubicBezTo>
                  <a:cubicBezTo>
                    <a:pt x="127156" y="249646"/>
                    <a:pt x="117591" y="227328"/>
                    <a:pt x="110896" y="205009"/>
                  </a:cubicBezTo>
                  <a:cubicBezTo>
                    <a:pt x="111852" y="200546"/>
                    <a:pt x="112809" y="196082"/>
                    <a:pt x="113765" y="191618"/>
                  </a:cubicBezTo>
                  <a:cubicBezTo>
                    <a:pt x="118548" y="168662"/>
                    <a:pt x="119504" y="168662"/>
                    <a:pt x="142779" y="164199"/>
                  </a:cubicBezTo>
                  <a:cubicBezTo>
                    <a:pt x="165416" y="160054"/>
                    <a:pt x="186459" y="162605"/>
                    <a:pt x="207183" y="173445"/>
                  </a:cubicBezTo>
                  <a:cubicBezTo>
                    <a:pt x="219299" y="179822"/>
                    <a:pt x="232690" y="183966"/>
                    <a:pt x="246081" y="186836"/>
                  </a:cubicBezTo>
                  <a:cubicBezTo>
                    <a:pt x="255646" y="188749"/>
                    <a:pt x="264573" y="188430"/>
                    <a:pt x="268080" y="176633"/>
                  </a:cubicBezTo>
                  <a:cubicBezTo>
                    <a:pt x="270312" y="168981"/>
                    <a:pt x="276689" y="166431"/>
                    <a:pt x="283703" y="164836"/>
                  </a:cubicBezTo>
                  <a:cubicBezTo>
                    <a:pt x="289761" y="163561"/>
                    <a:pt x="295819" y="162605"/>
                    <a:pt x="301558" y="160692"/>
                  </a:cubicBezTo>
                  <a:cubicBezTo>
                    <a:pt x="314630" y="156866"/>
                    <a:pt x="317818" y="151127"/>
                    <a:pt x="312398" y="138692"/>
                  </a:cubicBezTo>
                  <a:cubicBezTo>
                    <a:pt x="307615" y="127533"/>
                    <a:pt x="300920" y="117012"/>
                    <a:pt x="294862" y="106490"/>
                  </a:cubicBezTo>
                  <a:cubicBezTo>
                    <a:pt x="284022" y="87360"/>
                    <a:pt x="275732" y="68230"/>
                    <a:pt x="285297" y="45912"/>
                  </a:cubicBezTo>
                  <a:cubicBezTo>
                    <a:pt x="288804" y="37622"/>
                    <a:pt x="284978" y="29333"/>
                    <a:pt x="280834" y="22000"/>
                  </a:cubicBezTo>
                  <a:cubicBezTo>
                    <a:pt x="277008" y="14666"/>
                    <a:pt x="272863" y="7333"/>
                    <a:pt x="268718" y="0"/>
                  </a:cubicBezTo>
                  <a:cubicBezTo>
                    <a:pt x="283703" y="638"/>
                    <a:pt x="299007" y="1594"/>
                    <a:pt x="313992" y="2551"/>
                  </a:cubicBezTo>
                  <a:cubicBezTo>
                    <a:pt x="341731" y="4464"/>
                    <a:pt x="369150" y="13710"/>
                    <a:pt x="397526" y="8290"/>
                  </a:cubicBezTo>
                  <a:cubicBezTo>
                    <a:pt x="404222" y="14666"/>
                    <a:pt x="405178" y="22637"/>
                    <a:pt x="405816" y="31246"/>
                  </a:cubicBezTo>
                  <a:cubicBezTo>
                    <a:pt x="407091" y="54520"/>
                    <a:pt x="416018" y="65361"/>
                    <a:pt x="438656" y="71100"/>
                  </a:cubicBezTo>
                  <a:cubicBezTo>
                    <a:pt x="453322" y="74926"/>
                    <a:pt x="467351" y="72694"/>
                    <a:pt x="481379" y="67911"/>
                  </a:cubicBezTo>
                  <a:cubicBezTo>
                    <a:pt x="492219" y="64085"/>
                    <a:pt x="502741" y="59303"/>
                    <a:pt x="514538" y="59303"/>
                  </a:cubicBezTo>
                  <a:cubicBezTo>
                    <a:pt x="525059" y="59303"/>
                    <a:pt x="528566" y="64085"/>
                    <a:pt x="525059" y="73650"/>
                  </a:cubicBezTo>
                  <a:cubicBezTo>
                    <a:pt x="522509" y="80027"/>
                    <a:pt x="518364" y="85447"/>
                    <a:pt x="515175" y="91824"/>
                  </a:cubicBezTo>
                  <a:cubicBezTo>
                    <a:pt x="505292" y="111910"/>
                    <a:pt x="515813" y="130721"/>
                    <a:pt x="538131" y="133591"/>
                  </a:cubicBezTo>
                  <a:cubicBezTo>
                    <a:pt x="552798" y="135504"/>
                    <a:pt x="565232" y="131040"/>
                    <a:pt x="576072" y="121156"/>
                  </a:cubicBezTo>
                  <a:cubicBezTo>
                    <a:pt x="591058" y="108084"/>
                    <a:pt x="606043" y="95012"/>
                    <a:pt x="621347" y="82259"/>
                  </a:cubicBezTo>
                  <a:cubicBezTo>
                    <a:pt x="642071" y="65361"/>
                    <a:pt x="664070" y="53245"/>
                    <a:pt x="692765" y="59303"/>
                  </a:cubicBezTo>
                  <a:cubicBezTo>
                    <a:pt x="705200" y="62172"/>
                    <a:pt x="716677" y="56433"/>
                    <a:pt x="727518" y="50375"/>
                  </a:cubicBezTo>
                  <a:cubicBezTo>
                    <a:pt x="736126" y="45593"/>
                    <a:pt x="744416" y="40173"/>
                    <a:pt x="753343" y="35391"/>
                  </a:cubicBezTo>
                  <a:cubicBezTo>
                    <a:pt x="760676" y="31246"/>
                    <a:pt x="769604" y="27101"/>
                    <a:pt x="776299" y="34753"/>
                  </a:cubicBezTo>
                  <a:cubicBezTo>
                    <a:pt x="782676" y="42405"/>
                    <a:pt x="777893" y="50694"/>
                    <a:pt x="773430" y="58028"/>
                  </a:cubicBezTo>
                  <a:cubicBezTo>
                    <a:pt x="768966" y="65042"/>
                    <a:pt x="763865" y="71737"/>
                    <a:pt x="759401" y="78752"/>
                  </a:cubicBezTo>
                  <a:cubicBezTo>
                    <a:pt x="754300" y="86722"/>
                    <a:pt x="756531" y="91505"/>
                    <a:pt x="766096" y="92461"/>
                  </a:cubicBezTo>
                  <a:cubicBezTo>
                    <a:pt x="775343" y="93418"/>
                    <a:pt x="784270" y="94375"/>
                    <a:pt x="793516" y="95331"/>
                  </a:cubicBezTo>
                  <a:cubicBezTo>
                    <a:pt x="811052" y="97244"/>
                    <a:pt x="823805" y="105852"/>
                    <a:pt x="828269" y="123388"/>
                  </a:cubicBezTo>
                  <a:cubicBezTo>
                    <a:pt x="830182" y="130403"/>
                    <a:pt x="833689" y="135823"/>
                    <a:pt x="838471" y="140924"/>
                  </a:cubicBezTo>
                  <a:cubicBezTo>
                    <a:pt x="838790" y="145388"/>
                    <a:pt x="838471" y="150170"/>
                    <a:pt x="839109" y="154634"/>
                  </a:cubicBezTo>
                  <a:cubicBezTo>
                    <a:pt x="846442" y="193850"/>
                    <a:pt x="851862" y="232748"/>
                    <a:pt x="830501" y="270051"/>
                  </a:cubicBezTo>
                  <a:cubicBezTo>
                    <a:pt x="824762" y="279935"/>
                    <a:pt x="827312" y="290775"/>
                    <a:pt x="838790" y="297471"/>
                  </a:cubicBezTo>
                  <a:cubicBezTo>
                    <a:pt x="857283" y="307992"/>
                    <a:pt x="863340" y="325528"/>
                    <a:pt x="865572" y="345296"/>
                  </a:cubicBezTo>
                  <a:cubicBezTo>
                    <a:pt x="866210" y="351991"/>
                    <a:pt x="866529" y="358687"/>
                    <a:pt x="869717" y="365382"/>
                  </a:cubicBezTo>
                  <a:cubicBezTo>
                    <a:pt x="876731" y="380048"/>
                    <a:pt x="879282" y="395671"/>
                    <a:pt x="879920" y="411932"/>
                  </a:cubicBezTo>
                  <a:cubicBezTo>
                    <a:pt x="880876" y="433612"/>
                    <a:pt x="883746" y="455612"/>
                    <a:pt x="896499" y="473147"/>
                  </a:cubicBezTo>
                  <a:cubicBezTo>
                    <a:pt x="910528" y="492915"/>
                    <a:pt x="914035" y="513002"/>
                    <a:pt x="910528" y="535639"/>
                  </a:cubicBezTo>
                  <a:cubicBezTo>
                    <a:pt x="900325" y="547435"/>
                    <a:pt x="887572" y="549348"/>
                    <a:pt x="873224" y="544885"/>
                  </a:cubicBezTo>
                  <a:cubicBezTo>
                    <a:pt x="864934" y="542015"/>
                    <a:pt x="856645" y="540421"/>
                    <a:pt x="848993" y="545841"/>
                  </a:cubicBezTo>
                  <a:cubicBezTo>
                    <a:pt x="834964" y="556044"/>
                    <a:pt x="818385" y="559551"/>
                    <a:pt x="802443" y="564971"/>
                  </a:cubicBezTo>
                  <a:cubicBezTo>
                    <a:pt x="787777" y="569754"/>
                    <a:pt x="774067" y="575812"/>
                    <a:pt x="762271" y="586014"/>
                  </a:cubicBezTo>
                  <a:cubicBezTo>
                    <a:pt x="750474" y="595898"/>
                    <a:pt x="736764" y="602594"/>
                    <a:pt x="722098" y="607695"/>
                  </a:cubicBezTo>
                  <a:cubicBezTo>
                    <a:pt x="701692" y="614709"/>
                    <a:pt x="681287" y="620448"/>
                    <a:pt x="660563" y="625231"/>
                  </a:cubicBezTo>
                  <a:cubicBezTo>
                    <a:pt x="641114" y="630013"/>
                    <a:pt x="638563" y="637027"/>
                    <a:pt x="647491" y="654882"/>
                  </a:cubicBezTo>
                  <a:cubicBezTo>
                    <a:pt x="648766" y="657751"/>
                    <a:pt x="650998" y="659983"/>
                    <a:pt x="652592" y="662534"/>
                  </a:cubicBezTo>
                  <a:cubicBezTo>
                    <a:pt x="663114" y="679751"/>
                    <a:pt x="670766" y="697605"/>
                    <a:pt x="673954" y="717692"/>
                  </a:cubicBezTo>
                  <a:cubicBezTo>
                    <a:pt x="678099" y="744474"/>
                    <a:pt x="691171" y="765517"/>
                    <a:pt x="715721" y="779864"/>
                  </a:cubicBezTo>
                  <a:cubicBezTo>
                    <a:pt x="739952" y="794212"/>
                    <a:pt x="762589" y="811429"/>
                    <a:pt x="785545" y="828008"/>
                  </a:cubicBezTo>
                  <a:cubicBezTo>
                    <a:pt x="794473" y="834385"/>
                    <a:pt x="805313" y="840442"/>
                    <a:pt x="805632" y="854152"/>
                  </a:cubicBezTo>
                  <a:cubicBezTo>
                    <a:pt x="782676" y="869775"/>
                    <a:pt x="753343" y="876470"/>
                    <a:pt x="737402" y="901977"/>
                  </a:cubicBezTo>
                  <a:cubicBezTo>
                    <a:pt x="736126" y="904209"/>
                    <a:pt x="732300" y="904846"/>
                    <a:pt x="729431" y="906441"/>
                  </a:cubicBezTo>
                  <a:cubicBezTo>
                    <a:pt x="704562" y="919513"/>
                    <a:pt x="701055" y="926208"/>
                    <a:pt x="706156" y="953628"/>
                  </a:cubicBezTo>
                  <a:cubicBezTo>
                    <a:pt x="706794" y="957454"/>
                    <a:pt x="708388" y="960961"/>
                    <a:pt x="709344" y="964787"/>
                  </a:cubicBezTo>
                  <a:cubicBezTo>
                    <a:pt x="713489" y="988062"/>
                    <a:pt x="705200" y="996352"/>
                    <a:pt x="681925" y="992207"/>
                  </a:cubicBezTo>
                  <a:cubicBezTo>
                    <a:pt x="678099" y="991569"/>
                    <a:pt x="674592" y="990294"/>
                    <a:pt x="671084" y="988700"/>
                  </a:cubicBezTo>
                  <a:cubicBezTo>
                    <a:pt x="661201" y="983598"/>
                    <a:pt x="650360" y="982323"/>
                    <a:pt x="639839" y="983917"/>
                  </a:cubicBezTo>
                  <a:cubicBezTo>
                    <a:pt x="610506" y="987743"/>
                    <a:pt x="580217" y="989337"/>
                    <a:pt x="556305" y="1010699"/>
                  </a:cubicBezTo>
                  <a:cubicBezTo>
                    <a:pt x="550247" y="1016119"/>
                    <a:pt x="542595" y="1017713"/>
                    <a:pt x="535262" y="1019307"/>
                  </a:cubicBezTo>
                  <a:cubicBezTo>
                    <a:pt x="521871" y="1021858"/>
                    <a:pt x="509755" y="1016119"/>
                    <a:pt x="497958" y="1010699"/>
                  </a:cubicBezTo>
                  <a:cubicBezTo>
                    <a:pt x="477234" y="1000815"/>
                    <a:pt x="458423" y="1000177"/>
                    <a:pt x="441844" y="1018670"/>
                  </a:cubicBezTo>
                  <a:cubicBezTo>
                    <a:pt x="433873" y="1027597"/>
                    <a:pt x="424627" y="1027597"/>
                    <a:pt x="415062" y="1021858"/>
                  </a:cubicBezTo>
                  <a:cubicBezTo>
                    <a:pt x="409004" y="1018351"/>
                    <a:pt x="403903" y="1013887"/>
                    <a:pt x="397845" y="1010380"/>
                  </a:cubicBezTo>
                  <a:cubicBezTo>
                    <a:pt x="387642" y="1004322"/>
                    <a:pt x="377759" y="1003047"/>
                    <a:pt x="369469" y="1013887"/>
                  </a:cubicBezTo>
                  <a:cubicBezTo>
                    <a:pt x="350339" y="1006235"/>
                    <a:pt x="331528" y="998583"/>
                    <a:pt x="312398" y="991569"/>
                  </a:cubicBezTo>
                  <a:cubicBezTo>
                    <a:pt x="288167" y="982323"/>
                    <a:pt x="263617" y="980091"/>
                    <a:pt x="239704" y="993163"/>
                  </a:cubicBezTo>
                  <a:cubicBezTo>
                    <a:pt x="232690" y="996989"/>
                    <a:pt x="225357" y="997627"/>
                    <a:pt x="217705" y="997627"/>
                  </a:cubicBezTo>
                  <a:cubicBezTo>
                    <a:pt x="195705" y="996352"/>
                    <a:pt x="174343" y="996032"/>
                    <a:pt x="152982" y="995714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C1079C7-769E-933A-EB92-A4CF9E439A6D}"/>
                </a:ext>
              </a:extLst>
            </p:cNvPr>
            <p:cNvSpPr>
              <a:spLocks/>
            </p:cNvSpPr>
            <p:nvPr/>
          </p:nvSpPr>
          <p:spPr>
            <a:xfrm>
              <a:off x="2306898" y="2292178"/>
              <a:ext cx="751065" cy="620876"/>
            </a:xfrm>
            <a:custGeom>
              <a:avLst/>
              <a:gdLst>
                <a:gd name="connsiteX0" fmla="*/ 82981 w 974691"/>
                <a:gd name="connsiteY0" fmla="*/ 543138 h 794059"/>
                <a:gd name="connsiteX1" fmla="*/ 68952 w 974691"/>
                <a:gd name="connsiteY1" fmla="*/ 480647 h 794059"/>
                <a:gd name="connsiteX2" fmla="*/ 52373 w 974691"/>
                <a:gd name="connsiteY2" fmla="*/ 419431 h 794059"/>
                <a:gd name="connsiteX3" fmla="*/ 42170 w 974691"/>
                <a:gd name="connsiteY3" fmla="*/ 372882 h 794059"/>
                <a:gd name="connsiteX4" fmla="*/ 38025 w 974691"/>
                <a:gd name="connsiteY4" fmla="*/ 352795 h 794059"/>
                <a:gd name="connsiteX5" fmla="*/ 11243 w 974691"/>
                <a:gd name="connsiteY5" fmla="*/ 304970 h 794059"/>
                <a:gd name="connsiteX6" fmla="*/ 2954 w 974691"/>
                <a:gd name="connsiteY6" fmla="*/ 277551 h 794059"/>
                <a:gd name="connsiteX7" fmla="*/ 11562 w 974691"/>
                <a:gd name="connsiteY7" fmla="*/ 162133 h 794059"/>
                <a:gd name="connsiteX8" fmla="*/ 10925 w 974691"/>
                <a:gd name="connsiteY8" fmla="*/ 148424 h 794059"/>
                <a:gd name="connsiteX9" fmla="*/ 37707 w 974691"/>
                <a:gd name="connsiteY9" fmla="*/ 128018 h 794059"/>
                <a:gd name="connsiteX10" fmla="*/ 57155 w 974691"/>
                <a:gd name="connsiteY10" fmla="*/ 111439 h 794059"/>
                <a:gd name="connsiteX11" fmla="*/ 106893 w 974691"/>
                <a:gd name="connsiteY11" fmla="*/ 103468 h 794059"/>
                <a:gd name="connsiteX12" fmla="*/ 206688 w 974691"/>
                <a:gd name="connsiteY12" fmla="*/ 62339 h 794059"/>
                <a:gd name="connsiteX13" fmla="*/ 254832 w 974691"/>
                <a:gd name="connsiteY13" fmla="*/ 35876 h 794059"/>
                <a:gd name="connsiteX14" fmla="*/ 398944 w 974691"/>
                <a:gd name="connsiteY14" fmla="*/ 485 h 794059"/>
                <a:gd name="connsiteX15" fmla="*/ 425088 w 974691"/>
                <a:gd name="connsiteY15" fmla="*/ 20891 h 794059"/>
                <a:gd name="connsiteX16" fmla="*/ 475782 w 974691"/>
                <a:gd name="connsiteY16" fmla="*/ 69034 h 794059"/>
                <a:gd name="connsiteX17" fmla="*/ 521057 w 974691"/>
                <a:gd name="connsiteY17" fmla="*/ 49267 h 794059"/>
                <a:gd name="connsiteX18" fmla="*/ 529027 w 974691"/>
                <a:gd name="connsiteY18" fmla="*/ 40977 h 794059"/>
                <a:gd name="connsiteX19" fmla="*/ 621170 w 974691"/>
                <a:gd name="connsiteY19" fmla="*/ 66165 h 794059"/>
                <a:gd name="connsiteX20" fmla="*/ 691632 w 974691"/>
                <a:gd name="connsiteY20" fmla="*/ 71904 h 794059"/>
                <a:gd name="connsiteX21" fmla="*/ 846585 w 974691"/>
                <a:gd name="connsiteY21" fmla="*/ 71266 h 794059"/>
                <a:gd name="connsiteX22" fmla="*/ 882294 w 974691"/>
                <a:gd name="connsiteY22" fmla="*/ 84657 h 794059"/>
                <a:gd name="connsiteX23" fmla="*/ 931075 w 974691"/>
                <a:gd name="connsiteY23" fmla="*/ 123236 h 794059"/>
                <a:gd name="connsiteX24" fmla="*/ 929800 w 974691"/>
                <a:gd name="connsiteY24" fmla="*/ 129931 h 794059"/>
                <a:gd name="connsiteX25" fmla="*/ 945741 w 974691"/>
                <a:gd name="connsiteY25" fmla="*/ 210915 h 794059"/>
                <a:gd name="connsiteX26" fmla="*/ 961364 w 974691"/>
                <a:gd name="connsiteY26" fmla="*/ 278188 h 794059"/>
                <a:gd name="connsiteX27" fmla="*/ 946379 w 974691"/>
                <a:gd name="connsiteY27" fmla="*/ 300188 h 794059"/>
                <a:gd name="connsiteX28" fmla="*/ 913858 w 974691"/>
                <a:gd name="connsiteY28" fmla="*/ 321231 h 794059"/>
                <a:gd name="connsiteX29" fmla="*/ 910670 w 974691"/>
                <a:gd name="connsiteY29" fmla="*/ 374795 h 794059"/>
                <a:gd name="connsiteX30" fmla="*/ 923742 w 974691"/>
                <a:gd name="connsiteY30" fmla="*/ 413055 h 794059"/>
                <a:gd name="connsiteX31" fmla="*/ 925336 w 974691"/>
                <a:gd name="connsiteY31" fmla="*/ 460561 h 794059"/>
                <a:gd name="connsiteX32" fmla="*/ 938090 w 974691"/>
                <a:gd name="connsiteY32" fmla="*/ 503603 h 794059"/>
                <a:gd name="connsiteX33" fmla="*/ 971567 w 974691"/>
                <a:gd name="connsiteY33" fmla="*/ 568645 h 794059"/>
                <a:gd name="connsiteX34" fmla="*/ 958176 w 974691"/>
                <a:gd name="connsiteY34" fmla="*/ 609774 h 794059"/>
                <a:gd name="connsiteX35" fmla="*/ 844353 w 974691"/>
                <a:gd name="connsiteY35" fmla="*/ 712119 h 794059"/>
                <a:gd name="connsiteX36" fmla="*/ 833831 w 974691"/>
                <a:gd name="connsiteY36" fmla="*/ 745278 h 794059"/>
                <a:gd name="connsiteX37" fmla="*/ 837338 w 974691"/>
                <a:gd name="connsiteY37" fmla="*/ 765683 h 794059"/>
                <a:gd name="connsiteX38" fmla="*/ 834469 w 974691"/>
                <a:gd name="connsiteY38" fmla="*/ 794059 h 794059"/>
                <a:gd name="connsiteX39" fmla="*/ 774847 w 974691"/>
                <a:gd name="connsiteY39" fmla="*/ 779393 h 794059"/>
                <a:gd name="connsiteX40" fmla="*/ 697690 w 974691"/>
                <a:gd name="connsiteY40" fmla="*/ 760582 h 794059"/>
                <a:gd name="connsiteX41" fmla="*/ 643488 w 974691"/>
                <a:gd name="connsiteY41" fmla="*/ 754205 h 794059"/>
                <a:gd name="connsiteX42" fmla="*/ 616388 w 974691"/>
                <a:gd name="connsiteY42" fmla="*/ 752611 h 794059"/>
                <a:gd name="connsiteX43" fmla="*/ 526796 w 974691"/>
                <a:gd name="connsiteY43" fmla="*/ 745916 h 794059"/>
                <a:gd name="connsiteX44" fmla="*/ 498420 w 974691"/>
                <a:gd name="connsiteY44" fmla="*/ 746872 h 794059"/>
                <a:gd name="connsiteX45" fmla="*/ 448363 w 974691"/>
                <a:gd name="connsiteY45" fmla="*/ 740814 h 794059"/>
                <a:gd name="connsiteX46" fmla="*/ 434334 w 974691"/>
                <a:gd name="connsiteY46" fmla="*/ 714670 h 794059"/>
                <a:gd name="connsiteX47" fmla="*/ 383640 w 974691"/>
                <a:gd name="connsiteY47" fmla="*/ 682468 h 794059"/>
                <a:gd name="connsiteX48" fmla="*/ 372162 w 974691"/>
                <a:gd name="connsiteY48" fmla="*/ 681830 h 794059"/>
                <a:gd name="connsiteX49" fmla="*/ 343148 w 974691"/>
                <a:gd name="connsiteY49" fmla="*/ 659193 h 794059"/>
                <a:gd name="connsiteX50" fmla="*/ 323699 w 974691"/>
                <a:gd name="connsiteY50" fmla="*/ 636237 h 794059"/>
                <a:gd name="connsiteX51" fmla="*/ 291816 w 974691"/>
                <a:gd name="connsiteY51" fmla="*/ 631774 h 794059"/>
                <a:gd name="connsiteX52" fmla="*/ 261846 w 974691"/>
                <a:gd name="connsiteY52" fmla="*/ 643889 h 794059"/>
                <a:gd name="connsiteX53" fmla="*/ 234745 w 974691"/>
                <a:gd name="connsiteY53" fmla="*/ 649309 h 794059"/>
                <a:gd name="connsiteX54" fmla="*/ 211470 w 974691"/>
                <a:gd name="connsiteY54" fmla="*/ 628267 h 794059"/>
                <a:gd name="connsiteX55" fmla="*/ 156631 w 974691"/>
                <a:gd name="connsiteY55" fmla="*/ 580442 h 794059"/>
                <a:gd name="connsiteX56" fmla="*/ 82981 w 974691"/>
                <a:gd name="connsiteY56" fmla="*/ 543138 h 79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974691" h="794059">
                  <a:moveTo>
                    <a:pt x="82981" y="543138"/>
                  </a:moveTo>
                  <a:cubicBezTo>
                    <a:pt x="86488" y="520501"/>
                    <a:pt x="82981" y="500415"/>
                    <a:pt x="68952" y="480647"/>
                  </a:cubicBezTo>
                  <a:cubicBezTo>
                    <a:pt x="56518" y="463111"/>
                    <a:pt x="53329" y="441112"/>
                    <a:pt x="52373" y="419431"/>
                  </a:cubicBezTo>
                  <a:cubicBezTo>
                    <a:pt x="51735" y="403171"/>
                    <a:pt x="49185" y="387548"/>
                    <a:pt x="42170" y="372882"/>
                  </a:cubicBezTo>
                  <a:cubicBezTo>
                    <a:pt x="38982" y="366505"/>
                    <a:pt x="38663" y="359810"/>
                    <a:pt x="38025" y="352795"/>
                  </a:cubicBezTo>
                  <a:cubicBezTo>
                    <a:pt x="36113" y="333028"/>
                    <a:pt x="29736" y="315492"/>
                    <a:pt x="11243" y="304970"/>
                  </a:cubicBezTo>
                  <a:cubicBezTo>
                    <a:pt x="-234" y="298275"/>
                    <a:pt x="-2785" y="287435"/>
                    <a:pt x="2954" y="277551"/>
                  </a:cubicBezTo>
                  <a:cubicBezTo>
                    <a:pt x="24634" y="240247"/>
                    <a:pt x="18896" y="201350"/>
                    <a:pt x="11562" y="162133"/>
                  </a:cubicBezTo>
                  <a:cubicBezTo>
                    <a:pt x="10606" y="157670"/>
                    <a:pt x="11243" y="153206"/>
                    <a:pt x="10925" y="148424"/>
                  </a:cubicBezTo>
                  <a:cubicBezTo>
                    <a:pt x="25272" y="149061"/>
                    <a:pt x="34518" y="141409"/>
                    <a:pt x="37707" y="128018"/>
                  </a:cubicBezTo>
                  <a:cubicBezTo>
                    <a:pt x="40257" y="117178"/>
                    <a:pt x="47590" y="113033"/>
                    <a:pt x="57155" y="111439"/>
                  </a:cubicBezTo>
                  <a:cubicBezTo>
                    <a:pt x="73735" y="108570"/>
                    <a:pt x="90314" y="105700"/>
                    <a:pt x="106893" y="103468"/>
                  </a:cubicBezTo>
                  <a:cubicBezTo>
                    <a:pt x="143878" y="98686"/>
                    <a:pt x="178631" y="89440"/>
                    <a:pt x="206688" y="62339"/>
                  </a:cubicBezTo>
                  <a:cubicBezTo>
                    <a:pt x="219760" y="49586"/>
                    <a:pt x="237615" y="42571"/>
                    <a:pt x="254832" y="35876"/>
                  </a:cubicBezTo>
                  <a:cubicBezTo>
                    <a:pt x="301381" y="17702"/>
                    <a:pt x="348887" y="3992"/>
                    <a:pt x="398944" y="485"/>
                  </a:cubicBezTo>
                  <a:cubicBezTo>
                    <a:pt x="419987" y="-1109"/>
                    <a:pt x="421900" y="167"/>
                    <a:pt x="425088" y="20891"/>
                  </a:cubicBezTo>
                  <a:cubicBezTo>
                    <a:pt x="430508" y="53730"/>
                    <a:pt x="449001" y="71904"/>
                    <a:pt x="475782" y="69034"/>
                  </a:cubicBezTo>
                  <a:cubicBezTo>
                    <a:pt x="492680" y="67440"/>
                    <a:pt x="508622" y="62339"/>
                    <a:pt x="521057" y="49267"/>
                  </a:cubicBezTo>
                  <a:cubicBezTo>
                    <a:pt x="523607" y="46397"/>
                    <a:pt x="526477" y="43846"/>
                    <a:pt x="529027" y="40977"/>
                  </a:cubicBezTo>
                  <a:cubicBezTo>
                    <a:pt x="558998" y="52136"/>
                    <a:pt x="588649" y="64252"/>
                    <a:pt x="621170" y="66165"/>
                  </a:cubicBezTo>
                  <a:cubicBezTo>
                    <a:pt x="644764" y="67440"/>
                    <a:pt x="668357" y="69991"/>
                    <a:pt x="691632" y="71904"/>
                  </a:cubicBezTo>
                  <a:cubicBezTo>
                    <a:pt x="743602" y="76367"/>
                    <a:pt x="794934" y="77324"/>
                    <a:pt x="846585" y="71266"/>
                  </a:cubicBezTo>
                  <a:cubicBezTo>
                    <a:pt x="857106" y="79237"/>
                    <a:pt x="870816" y="79556"/>
                    <a:pt x="882294" y="84657"/>
                  </a:cubicBezTo>
                  <a:cubicBezTo>
                    <a:pt x="902061" y="93265"/>
                    <a:pt x="921191" y="102193"/>
                    <a:pt x="931075" y="123236"/>
                  </a:cubicBezTo>
                  <a:cubicBezTo>
                    <a:pt x="930756" y="125468"/>
                    <a:pt x="930438" y="127700"/>
                    <a:pt x="929800" y="129931"/>
                  </a:cubicBezTo>
                  <a:cubicBezTo>
                    <a:pt x="921191" y="159583"/>
                    <a:pt x="923423" y="186365"/>
                    <a:pt x="945741" y="210915"/>
                  </a:cubicBezTo>
                  <a:cubicBezTo>
                    <a:pt x="962640" y="229407"/>
                    <a:pt x="964553" y="253957"/>
                    <a:pt x="961364" y="278188"/>
                  </a:cubicBezTo>
                  <a:cubicBezTo>
                    <a:pt x="960089" y="287435"/>
                    <a:pt x="954988" y="295087"/>
                    <a:pt x="946379" y="300188"/>
                  </a:cubicBezTo>
                  <a:cubicBezTo>
                    <a:pt x="935220" y="306564"/>
                    <a:pt x="923742" y="313260"/>
                    <a:pt x="913858" y="321231"/>
                  </a:cubicBezTo>
                  <a:cubicBezTo>
                    <a:pt x="890265" y="340042"/>
                    <a:pt x="881656" y="353114"/>
                    <a:pt x="910670" y="374795"/>
                  </a:cubicBezTo>
                  <a:cubicBezTo>
                    <a:pt x="923423" y="384360"/>
                    <a:pt x="927887" y="396156"/>
                    <a:pt x="923742" y="413055"/>
                  </a:cubicBezTo>
                  <a:cubicBezTo>
                    <a:pt x="919916" y="428359"/>
                    <a:pt x="919597" y="444938"/>
                    <a:pt x="925336" y="460561"/>
                  </a:cubicBezTo>
                  <a:cubicBezTo>
                    <a:pt x="924061" y="476502"/>
                    <a:pt x="929481" y="490531"/>
                    <a:pt x="938090" y="503603"/>
                  </a:cubicBezTo>
                  <a:cubicBezTo>
                    <a:pt x="951480" y="524008"/>
                    <a:pt x="964234" y="545051"/>
                    <a:pt x="971567" y="568645"/>
                  </a:cubicBezTo>
                  <a:cubicBezTo>
                    <a:pt x="977944" y="588412"/>
                    <a:pt x="975074" y="598934"/>
                    <a:pt x="958176" y="609774"/>
                  </a:cubicBezTo>
                  <a:cubicBezTo>
                    <a:pt x="914496" y="637513"/>
                    <a:pt x="881656" y="677367"/>
                    <a:pt x="844353" y="712119"/>
                  </a:cubicBezTo>
                  <a:cubicBezTo>
                    <a:pt x="834469" y="721365"/>
                    <a:pt x="831281" y="732206"/>
                    <a:pt x="833831" y="745278"/>
                  </a:cubicBezTo>
                  <a:cubicBezTo>
                    <a:pt x="835107" y="751973"/>
                    <a:pt x="836701" y="758669"/>
                    <a:pt x="837338" y="765683"/>
                  </a:cubicBezTo>
                  <a:cubicBezTo>
                    <a:pt x="837976" y="775248"/>
                    <a:pt x="842121" y="785451"/>
                    <a:pt x="834469" y="794059"/>
                  </a:cubicBezTo>
                  <a:cubicBezTo>
                    <a:pt x="813745" y="792146"/>
                    <a:pt x="793340" y="789914"/>
                    <a:pt x="774847" y="779393"/>
                  </a:cubicBezTo>
                  <a:cubicBezTo>
                    <a:pt x="750935" y="765683"/>
                    <a:pt x="725109" y="759625"/>
                    <a:pt x="697690" y="760582"/>
                  </a:cubicBezTo>
                  <a:cubicBezTo>
                    <a:pt x="679197" y="761219"/>
                    <a:pt x="661024" y="759944"/>
                    <a:pt x="643488" y="754205"/>
                  </a:cubicBezTo>
                  <a:cubicBezTo>
                    <a:pt x="634561" y="751336"/>
                    <a:pt x="625315" y="750379"/>
                    <a:pt x="616388" y="752611"/>
                  </a:cubicBezTo>
                  <a:cubicBezTo>
                    <a:pt x="585780" y="760901"/>
                    <a:pt x="555809" y="758669"/>
                    <a:pt x="526796" y="745916"/>
                  </a:cubicBezTo>
                  <a:cubicBezTo>
                    <a:pt x="516593" y="741452"/>
                    <a:pt x="507666" y="741771"/>
                    <a:pt x="498420" y="746872"/>
                  </a:cubicBezTo>
                  <a:cubicBezTo>
                    <a:pt x="480246" y="757394"/>
                    <a:pt x="463667" y="755162"/>
                    <a:pt x="448363" y="740814"/>
                  </a:cubicBezTo>
                  <a:cubicBezTo>
                    <a:pt x="443580" y="732206"/>
                    <a:pt x="438160" y="723916"/>
                    <a:pt x="434334" y="714670"/>
                  </a:cubicBezTo>
                  <a:cubicBezTo>
                    <a:pt x="424769" y="692033"/>
                    <a:pt x="407233" y="683106"/>
                    <a:pt x="383640" y="682468"/>
                  </a:cubicBezTo>
                  <a:cubicBezTo>
                    <a:pt x="379814" y="682468"/>
                    <a:pt x="375988" y="681830"/>
                    <a:pt x="372162" y="681830"/>
                  </a:cubicBezTo>
                  <a:cubicBezTo>
                    <a:pt x="356539" y="681830"/>
                    <a:pt x="346018" y="676091"/>
                    <a:pt x="343148" y="659193"/>
                  </a:cubicBezTo>
                  <a:cubicBezTo>
                    <a:pt x="341235" y="648353"/>
                    <a:pt x="336134" y="638469"/>
                    <a:pt x="323699" y="636237"/>
                  </a:cubicBezTo>
                  <a:cubicBezTo>
                    <a:pt x="313178" y="634324"/>
                    <a:pt x="302656" y="633049"/>
                    <a:pt x="291816" y="631774"/>
                  </a:cubicBezTo>
                  <a:cubicBezTo>
                    <a:pt x="279700" y="630498"/>
                    <a:pt x="269817" y="633049"/>
                    <a:pt x="261846" y="643889"/>
                  </a:cubicBezTo>
                  <a:cubicBezTo>
                    <a:pt x="252919" y="656005"/>
                    <a:pt x="248136" y="656324"/>
                    <a:pt x="234745" y="649309"/>
                  </a:cubicBezTo>
                  <a:cubicBezTo>
                    <a:pt x="224861" y="644527"/>
                    <a:pt x="214340" y="638469"/>
                    <a:pt x="211470" y="628267"/>
                  </a:cubicBezTo>
                  <a:cubicBezTo>
                    <a:pt x="203181" y="600209"/>
                    <a:pt x="180544" y="589369"/>
                    <a:pt x="156631" y="580442"/>
                  </a:cubicBezTo>
                  <a:cubicBezTo>
                    <a:pt x="129849" y="571514"/>
                    <a:pt x="105937" y="558123"/>
                    <a:pt x="82981" y="543138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DC6DBCB-A799-1132-29B2-EA9A3FC2BB32}"/>
                </a:ext>
              </a:extLst>
            </p:cNvPr>
            <p:cNvSpPr>
              <a:spLocks/>
            </p:cNvSpPr>
            <p:nvPr/>
          </p:nvSpPr>
          <p:spPr>
            <a:xfrm>
              <a:off x="2994469" y="2140986"/>
              <a:ext cx="740091" cy="534025"/>
            </a:xfrm>
            <a:custGeom>
              <a:avLst/>
              <a:gdLst>
                <a:gd name="connsiteX0" fmla="*/ 33044 w 960449"/>
                <a:gd name="connsiteY0" fmla="*/ 653925 h 682983"/>
                <a:gd name="connsiteX1" fmla="*/ 31450 w 960449"/>
                <a:gd name="connsiteY1" fmla="*/ 606419 h 682983"/>
                <a:gd name="connsiteX2" fmla="*/ 18378 w 960449"/>
                <a:gd name="connsiteY2" fmla="*/ 568159 h 682983"/>
                <a:gd name="connsiteX3" fmla="*/ 21566 w 960449"/>
                <a:gd name="connsiteY3" fmla="*/ 514595 h 682983"/>
                <a:gd name="connsiteX4" fmla="*/ 54087 w 960449"/>
                <a:gd name="connsiteY4" fmla="*/ 493553 h 682983"/>
                <a:gd name="connsiteX5" fmla="*/ 69072 w 960449"/>
                <a:gd name="connsiteY5" fmla="*/ 471553 h 682983"/>
                <a:gd name="connsiteX6" fmla="*/ 53449 w 960449"/>
                <a:gd name="connsiteY6" fmla="*/ 404280 h 682983"/>
                <a:gd name="connsiteX7" fmla="*/ 37508 w 960449"/>
                <a:gd name="connsiteY7" fmla="*/ 323296 h 682983"/>
                <a:gd name="connsiteX8" fmla="*/ 38783 w 960449"/>
                <a:gd name="connsiteY8" fmla="*/ 316601 h 682983"/>
                <a:gd name="connsiteX9" fmla="*/ 109564 w 960449"/>
                <a:gd name="connsiteY9" fmla="*/ 321702 h 682983"/>
                <a:gd name="connsiteX10" fmla="*/ 158664 w 960449"/>
                <a:gd name="connsiteY10" fmla="*/ 305123 h 682983"/>
                <a:gd name="connsiteX11" fmla="*/ 215097 w 960449"/>
                <a:gd name="connsiteY11" fmla="*/ 278022 h 682983"/>
                <a:gd name="connsiteX12" fmla="*/ 244111 w 960449"/>
                <a:gd name="connsiteY12" fmla="*/ 249327 h 682983"/>
                <a:gd name="connsiteX13" fmla="*/ 277270 w 960449"/>
                <a:gd name="connsiteY13" fmla="*/ 192256 h 682983"/>
                <a:gd name="connsiteX14" fmla="*/ 321588 w 960449"/>
                <a:gd name="connsiteY14" fmla="*/ 157184 h 682983"/>
                <a:gd name="connsiteX15" fmla="*/ 327326 w 960449"/>
                <a:gd name="connsiteY15" fmla="*/ 153996 h 682983"/>
                <a:gd name="connsiteX16" fmla="*/ 346138 w 960449"/>
                <a:gd name="connsiteY16" fmla="*/ 123388 h 682983"/>
                <a:gd name="connsiteX17" fmla="*/ 351239 w 960449"/>
                <a:gd name="connsiteY17" fmla="*/ 78433 h 682983"/>
                <a:gd name="connsiteX18" fmla="*/ 425527 w 960449"/>
                <a:gd name="connsiteY18" fmla="*/ 48144 h 682983"/>
                <a:gd name="connsiteX19" fmla="*/ 434773 w 960449"/>
                <a:gd name="connsiteY19" fmla="*/ 48463 h 682983"/>
                <a:gd name="connsiteX20" fmla="*/ 465381 w 960449"/>
                <a:gd name="connsiteY20" fmla="*/ 32521 h 682983"/>
                <a:gd name="connsiteX21" fmla="*/ 512568 w 960449"/>
                <a:gd name="connsiteY21" fmla="*/ 0 h 682983"/>
                <a:gd name="connsiteX22" fmla="*/ 577929 w 960449"/>
                <a:gd name="connsiteY22" fmla="*/ 21681 h 682983"/>
                <a:gd name="connsiteX23" fmla="*/ 622565 w 960449"/>
                <a:gd name="connsiteY23" fmla="*/ 42723 h 682983"/>
                <a:gd name="connsiteX24" fmla="*/ 660506 w 960449"/>
                <a:gd name="connsiteY24" fmla="*/ 55477 h 682983"/>
                <a:gd name="connsiteX25" fmla="*/ 741490 w 960449"/>
                <a:gd name="connsiteY25" fmla="*/ 58665 h 682983"/>
                <a:gd name="connsiteX26" fmla="*/ 784213 w 960449"/>
                <a:gd name="connsiteY26" fmla="*/ 124663 h 682983"/>
                <a:gd name="connsiteX27" fmla="*/ 782300 w 960449"/>
                <a:gd name="connsiteY27" fmla="*/ 184285 h 682983"/>
                <a:gd name="connsiteX28" fmla="*/ 797923 w 960449"/>
                <a:gd name="connsiteY28" fmla="*/ 219994 h 682983"/>
                <a:gd name="connsiteX29" fmla="*/ 818647 w 960449"/>
                <a:gd name="connsiteY29" fmla="*/ 252196 h 682983"/>
                <a:gd name="connsiteX30" fmla="*/ 846704 w 960449"/>
                <a:gd name="connsiteY30" fmla="*/ 283761 h 682983"/>
                <a:gd name="connsiteX31" fmla="*/ 879225 w 960449"/>
                <a:gd name="connsiteY31" fmla="*/ 315325 h 682983"/>
                <a:gd name="connsiteX32" fmla="*/ 911746 w 960449"/>
                <a:gd name="connsiteY32" fmla="*/ 343064 h 682983"/>
                <a:gd name="connsiteX33" fmla="*/ 953513 w 960449"/>
                <a:gd name="connsiteY33" fmla="*/ 378135 h 682983"/>
                <a:gd name="connsiteX34" fmla="*/ 950006 w 960449"/>
                <a:gd name="connsiteY34" fmla="*/ 414482 h 682983"/>
                <a:gd name="connsiteX35" fmla="*/ 906645 w 960449"/>
                <a:gd name="connsiteY35" fmla="*/ 439670 h 682983"/>
                <a:gd name="connsiteX36" fmla="*/ 879863 w 960449"/>
                <a:gd name="connsiteY36" fmla="*/ 436482 h 682983"/>
                <a:gd name="connsiteX37" fmla="*/ 852124 w 960449"/>
                <a:gd name="connsiteY37" fmla="*/ 425960 h 682983"/>
                <a:gd name="connsiteX38" fmla="*/ 830125 w 960449"/>
                <a:gd name="connsiteY38" fmla="*/ 444134 h 682983"/>
                <a:gd name="connsiteX39" fmla="*/ 832357 w 960449"/>
                <a:gd name="connsiteY39" fmla="*/ 457525 h 682983"/>
                <a:gd name="connsiteX40" fmla="*/ 864878 w 960449"/>
                <a:gd name="connsiteY40" fmla="*/ 567522 h 682983"/>
                <a:gd name="connsiteX41" fmla="*/ 827256 w 960449"/>
                <a:gd name="connsiteY41" fmla="*/ 577087 h 682983"/>
                <a:gd name="connsiteX42" fmla="*/ 743403 w 960449"/>
                <a:gd name="connsiteY42" fmla="*/ 637984 h 682983"/>
                <a:gd name="connsiteX43" fmla="*/ 736389 w 960449"/>
                <a:gd name="connsiteY43" fmla="*/ 671142 h 682983"/>
                <a:gd name="connsiteX44" fmla="*/ 719172 w 960449"/>
                <a:gd name="connsiteY44" fmla="*/ 679751 h 682983"/>
                <a:gd name="connsiteX45" fmla="*/ 636594 w 960449"/>
                <a:gd name="connsiteY45" fmla="*/ 671461 h 682983"/>
                <a:gd name="connsiteX46" fmla="*/ 602479 w 960449"/>
                <a:gd name="connsiteY46" fmla="*/ 665403 h 682983"/>
                <a:gd name="connsiteX47" fmla="*/ 552103 w 960449"/>
                <a:gd name="connsiteY47" fmla="*/ 654882 h 682983"/>
                <a:gd name="connsiteX48" fmla="*/ 514481 w 960449"/>
                <a:gd name="connsiteY48" fmla="*/ 649143 h 682983"/>
                <a:gd name="connsiteX49" fmla="*/ 489293 w 960449"/>
                <a:gd name="connsiteY49" fmla="*/ 651056 h 682983"/>
                <a:gd name="connsiteX50" fmla="*/ 471758 w 960449"/>
                <a:gd name="connsiteY50" fmla="*/ 653925 h 682983"/>
                <a:gd name="connsiteX51" fmla="*/ 462830 w 960449"/>
                <a:gd name="connsiteY51" fmla="*/ 651693 h 682983"/>
                <a:gd name="connsiteX52" fmla="*/ 350920 w 960449"/>
                <a:gd name="connsiteY52" fmla="*/ 632563 h 682983"/>
                <a:gd name="connsiteX53" fmla="*/ 335616 w 960449"/>
                <a:gd name="connsiteY53" fmla="*/ 628100 h 682983"/>
                <a:gd name="connsiteX54" fmla="*/ 264835 w 960449"/>
                <a:gd name="connsiteY54" fmla="*/ 605463 h 682983"/>
                <a:gd name="connsiteX55" fmla="*/ 159302 w 960449"/>
                <a:gd name="connsiteY55" fmla="*/ 600999 h 682983"/>
                <a:gd name="connsiteX56" fmla="*/ 98724 w 960449"/>
                <a:gd name="connsiteY56" fmla="*/ 627462 h 682983"/>
                <a:gd name="connsiteX57" fmla="*/ 33044 w 960449"/>
                <a:gd name="connsiteY57" fmla="*/ 653925 h 682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960449" h="682983">
                  <a:moveTo>
                    <a:pt x="33044" y="653925"/>
                  </a:moveTo>
                  <a:cubicBezTo>
                    <a:pt x="27305" y="638303"/>
                    <a:pt x="27624" y="622042"/>
                    <a:pt x="31450" y="606419"/>
                  </a:cubicBezTo>
                  <a:cubicBezTo>
                    <a:pt x="35595" y="589840"/>
                    <a:pt x="31131" y="578043"/>
                    <a:pt x="18378" y="568159"/>
                  </a:cubicBezTo>
                  <a:cubicBezTo>
                    <a:pt x="-10636" y="546479"/>
                    <a:pt x="-2027" y="533088"/>
                    <a:pt x="21566" y="514595"/>
                  </a:cubicBezTo>
                  <a:cubicBezTo>
                    <a:pt x="31769" y="506625"/>
                    <a:pt x="42928" y="499929"/>
                    <a:pt x="54087" y="493553"/>
                  </a:cubicBezTo>
                  <a:cubicBezTo>
                    <a:pt x="62695" y="488451"/>
                    <a:pt x="67797" y="481118"/>
                    <a:pt x="69072" y="471553"/>
                  </a:cubicBezTo>
                  <a:cubicBezTo>
                    <a:pt x="72260" y="447322"/>
                    <a:pt x="70666" y="422772"/>
                    <a:pt x="53449" y="404280"/>
                  </a:cubicBezTo>
                  <a:cubicBezTo>
                    <a:pt x="30812" y="379729"/>
                    <a:pt x="28580" y="353266"/>
                    <a:pt x="37508" y="323296"/>
                  </a:cubicBezTo>
                  <a:cubicBezTo>
                    <a:pt x="38145" y="321064"/>
                    <a:pt x="38464" y="318832"/>
                    <a:pt x="38783" y="316601"/>
                  </a:cubicBezTo>
                  <a:cubicBezTo>
                    <a:pt x="62377" y="318195"/>
                    <a:pt x="86289" y="317557"/>
                    <a:pt x="109564" y="321702"/>
                  </a:cubicBezTo>
                  <a:cubicBezTo>
                    <a:pt x="130288" y="325528"/>
                    <a:pt x="146230" y="320427"/>
                    <a:pt x="158664" y="305123"/>
                  </a:cubicBezTo>
                  <a:cubicBezTo>
                    <a:pt x="173649" y="286949"/>
                    <a:pt x="193735" y="281529"/>
                    <a:pt x="215097" y="278022"/>
                  </a:cubicBezTo>
                  <a:cubicBezTo>
                    <a:pt x="239647" y="274196"/>
                    <a:pt x="243154" y="273239"/>
                    <a:pt x="244111" y="249327"/>
                  </a:cubicBezTo>
                  <a:cubicBezTo>
                    <a:pt x="245068" y="223501"/>
                    <a:pt x="258777" y="206603"/>
                    <a:pt x="277270" y="192256"/>
                  </a:cubicBezTo>
                  <a:cubicBezTo>
                    <a:pt x="292255" y="180778"/>
                    <a:pt x="311703" y="175358"/>
                    <a:pt x="321588" y="157184"/>
                  </a:cubicBezTo>
                  <a:cubicBezTo>
                    <a:pt x="322544" y="155590"/>
                    <a:pt x="325413" y="153996"/>
                    <a:pt x="327326" y="153996"/>
                  </a:cubicBezTo>
                  <a:cubicBezTo>
                    <a:pt x="346456" y="151445"/>
                    <a:pt x="347732" y="138054"/>
                    <a:pt x="346138" y="123388"/>
                  </a:cubicBezTo>
                  <a:cubicBezTo>
                    <a:pt x="344225" y="107765"/>
                    <a:pt x="345181" y="92780"/>
                    <a:pt x="351239" y="78433"/>
                  </a:cubicBezTo>
                  <a:cubicBezTo>
                    <a:pt x="370050" y="53564"/>
                    <a:pt x="394600" y="43361"/>
                    <a:pt x="425527" y="48144"/>
                  </a:cubicBezTo>
                  <a:cubicBezTo>
                    <a:pt x="428396" y="48463"/>
                    <a:pt x="431585" y="48144"/>
                    <a:pt x="434773" y="48463"/>
                  </a:cubicBezTo>
                  <a:cubicBezTo>
                    <a:pt x="448483" y="50057"/>
                    <a:pt x="459004" y="44637"/>
                    <a:pt x="465381" y="32521"/>
                  </a:cubicBezTo>
                  <a:cubicBezTo>
                    <a:pt x="475583" y="13391"/>
                    <a:pt x="491844" y="3826"/>
                    <a:pt x="512568" y="0"/>
                  </a:cubicBezTo>
                  <a:cubicBezTo>
                    <a:pt x="530423" y="19130"/>
                    <a:pt x="550509" y="29333"/>
                    <a:pt x="577929" y="21681"/>
                  </a:cubicBezTo>
                  <a:cubicBezTo>
                    <a:pt x="597378" y="16260"/>
                    <a:pt x="611406" y="26782"/>
                    <a:pt x="622565" y="42723"/>
                  </a:cubicBezTo>
                  <a:cubicBezTo>
                    <a:pt x="635000" y="60578"/>
                    <a:pt x="642970" y="65042"/>
                    <a:pt x="660506" y="55477"/>
                  </a:cubicBezTo>
                  <a:cubicBezTo>
                    <a:pt x="689201" y="40173"/>
                    <a:pt x="715346" y="45912"/>
                    <a:pt x="741490" y="58665"/>
                  </a:cubicBezTo>
                  <a:cubicBezTo>
                    <a:pt x="785170" y="79389"/>
                    <a:pt x="784213" y="71418"/>
                    <a:pt x="784213" y="124663"/>
                  </a:cubicBezTo>
                  <a:cubicBezTo>
                    <a:pt x="784213" y="144431"/>
                    <a:pt x="784213" y="164517"/>
                    <a:pt x="782300" y="184285"/>
                  </a:cubicBezTo>
                  <a:cubicBezTo>
                    <a:pt x="781025" y="198951"/>
                    <a:pt x="784532" y="211386"/>
                    <a:pt x="797923" y="219994"/>
                  </a:cubicBezTo>
                  <a:cubicBezTo>
                    <a:pt x="809401" y="227646"/>
                    <a:pt x="813865" y="240400"/>
                    <a:pt x="818647" y="252196"/>
                  </a:cubicBezTo>
                  <a:cubicBezTo>
                    <a:pt x="824067" y="266225"/>
                    <a:pt x="832038" y="277384"/>
                    <a:pt x="846704" y="283761"/>
                  </a:cubicBezTo>
                  <a:cubicBezTo>
                    <a:pt x="861371" y="290138"/>
                    <a:pt x="870617" y="302572"/>
                    <a:pt x="879225" y="315325"/>
                  </a:cubicBezTo>
                  <a:cubicBezTo>
                    <a:pt x="887515" y="327441"/>
                    <a:pt x="897399" y="337006"/>
                    <a:pt x="911746" y="343064"/>
                  </a:cubicBezTo>
                  <a:cubicBezTo>
                    <a:pt x="928963" y="350078"/>
                    <a:pt x="942673" y="362831"/>
                    <a:pt x="953513" y="378135"/>
                  </a:cubicBezTo>
                  <a:cubicBezTo>
                    <a:pt x="963716" y="392802"/>
                    <a:pt x="962760" y="402685"/>
                    <a:pt x="950006" y="414482"/>
                  </a:cubicBezTo>
                  <a:cubicBezTo>
                    <a:pt x="937572" y="425960"/>
                    <a:pt x="922587" y="433931"/>
                    <a:pt x="906645" y="439670"/>
                  </a:cubicBezTo>
                  <a:cubicBezTo>
                    <a:pt x="897399" y="442858"/>
                    <a:pt x="888471" y="439670"/>
                    <a:pt x="879863" y="436482"/>
                  </a:cubicBezTo>
                  <a:cubicBezTo>
                    <a:pt x="870617" y="432974"/>
                    <a:pt x="861689" y="428511"/>
                    <a:pt x="852124" y="425960"/>
                  </a:cubicBezTo>
                  <a:cubicBezTo>
                    <a:pt x="838096" y="422453"/>
                    <a:pt x="830125" y="429148"/>
                    <a:pt x="830125" y="444134"/>
                  </a:cubicBezTo>
                  <a:cubicBezTo>
                    <a:pt x="830125" y="448597"/>
                    <a:pt x="831082" y="453380"/>
                    <a:pt x="832357" y="457525"/>
                  </a:cubicBezTo>
                  <a:cubicBezTo>
                    <a:pt x="843835" y="493871"/>
                    <a:pt x="850849" y="531813"/>
                    <a:pt x="864878" y="567522"/>
                  </a:cubicBezTo>
                  <a:cubicBezTo>
                    <a:pt x="852762" y="572304"/>
                    <a:pt x="840328" y="576449"/>
                    <a:pt x="827256" y="577087"/>
                  </a:cubicBezTo>
                  <a:cubicBezTo>
                    <a:pt x="786126" y="579319"/>
                    <a:pt x="764765" y="609289"/>
                    <a:pt x="743403" y="637984"/>
                  </a:cubicBezTo>
                  <a:cubicBezTo>
                    <a:pt x="737345" y="646273"/>
                    <a:pt x="738939" y="659983"/>
                    <a:pt x="736389" y="671142"/>
                  </a:cubicBezTo>
                  <a:cubicBezTo>
                    <a:pt x="733519" y="683577"/>
                    <a:pt x="730012" y="685809"/>
                    <a:pt x="719172" y="679751"/>
                  </a:cubicBezTo>
                  <a:cubicBezTo>
                    <a:pt x="692708" y="665084"/>
                    <a:pt x="664332" y="666041"/>
                    <a:pt x="636594" y="671461"/>
                  </a:cubicBezTo>
                  <a:cubicBezTo>
                    <a:pt x="623522" y="674012"/>
                    <a:pt x="612681" y="674331"/>
                    <a:pt x="602479" y="665403"/>
                  </a:cubicBezTo>
                  <a:cubicBezTo>
                    <a:pt x="587813" y="652650"/>
                    <a:pt x="572190" y="646911"/>
                    <a:pt x="552103" y="654882"/>
                  </a:cubicBezTo>
                  <a:cubicBezTo>
                    <a:pt x="539669" y="659983"/>
                    <a:pt x="526278" y="654244"/>
                    <a:pt x="514481" y="649143"/>
                  </a:cubicBezTo>
                  <a:cubicBezTo>
                    <a:pt x="505554" y="645317"/>
                    <a:pt x="497583" y="642447"/>
                    <a:pt x="489293" y="651056"/>
                  </a:cubicBezTo>
                  <a:cubicBezTo>
                    <a:pt x="484830" y="655838"/>
                    <a:pt x="477815" y="654882"/>
                    <a:pt x="471758" y="653925"/>
                  </a:cubicBezTo>
                  <a:cubicBezTo>
                    <a:pt x="468888" y="653607"/>
                    <a:pt x="465700" y="652650"/>
                    <a:pt x="462830" y="651693"/>
                  </a:cubicBezTo>
                  <a:cubicBezTo>
                    <a:pt x="426802" y="637984"/>
                    <a:pt x="390137" y="629056"/>
                    <a:pt x="350920" y="632563"/>
                  </a:cubicBezTo>
                  <a:cubicBezTo>
                    <a:pt x="345500" y="632882"/>
                    <a:pt x="339761" y="631926"/>
                    <a:pt x="335616" y="628100"/>
                  </a:cubicBezTo>
                  <a:cubicBezTo>
                    <a:pt x="315530" y="609289"/>
                    <a:pt x="289704" y="607695"/>
                    <a:pt x="264835" y="605463"/>
                  </a:cubicBezTo>
                  <a:cubicBezTo>
                    <a:pt x="229764" y="602593"/>
                    <a:pt x="194373" y="601956"/>
                    <a:pt x="159302" y="600999"/>
                  </a:cubicBezTo>
                  <a:cubicBezTo>
                    <a:pt x="135071" y="600043"/>
                    <a:pt x="113390" y="607376"/>
                    <a:pt x="98724" y="627462"/>
                  </a:cubicBezTo>
                  <a:cubicBezTo>
                    <a:pt x="82782" y="650737"/>
                    <a:pt x="60145" y="657751"/>
                    <a:pt x="33044" y="653925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313F17E-C067-F1E9-32CE-8D7AD1322577}"/>
                </a:ext>
              </a:extLst>
            </p:cNvPr>
            <p:cNvSpPr>
              <a:spLocks/>
            </p:cNvSpPr>
            <p:nvPr/>
          </p:nvSpPr>
          <p:spPr>
            <a:xfrm>
              <a:off x="2782799" y="2994823"/>
              <a:ext cx="711563" cy="469174"/>
            </a:xfrm>
            <a:custGeom>
              <a:avLst/>
              <a:gdLst>
                <a:gd name="connsiteX0" fmla="*/ 235043 w 923428"/>
                <a:gd name="connsiteY0" fmla="*/ 37622 h 600042"/>
                <a:gd name="connsiteX1" fmla="*/ 319215 w 923428"/>
                <a:gd name="connsiteY1" fmla="*/ 42724 h 600042"/>
                <a:gd name="connsiteX2" fmla="*/ 389039 w 923428"/>
                <a:gd name="connsiteY2" fmla="*/ 54202 h 600042"/>
                <a:gd name="connsiteX3" fmla="*/ 432400 w 923428"/>
                <a:gd name="connsiteY3" fmla="*/ 67911 h 600042"/>
                <a:gd name="connsiteX4" fmla="*/ 474486 w 923428"/>
                <a:gd name="connsiteY4" fmla="*/ 65042 h 600042"/>
                <a:gd name="connsiteX5" fmla="*/ 525181 w 923428"/>
                <a:gd name="connsiteY5" fmla="*/ 51651 h 600042"/>
                <a:gd name="connsiteX6" fmla="*/ 585440 w 923428"/>
                <a:gd name="connsiteY6" fmla="*/ 29652 h 600042"/>
                <a:gd name="connsiteX7" fmla="*/ 643149 w 923428"/>
                <a:gd name="connsiteY7" fmla="*/ 0 h 600042"/>
                <a:gd name="connsiteX8" fmla="*/ 706915 w 923428"/>
                <a:gd name="connsiteY8" fmla="*/ 110954 h 600042"/>
                <a:gd name="connsiteX9" fmla="*/ 771638 w 923428"/>
                <a:gd name="connsiteY9" fmla="*/ 213299 h 600042"/>
                <a:gd name="connsiteX10" fmla="*/ 772595 w 923428"/>
                <a:gd name="connsiteY10" fmla="*/ 259530 h 600042"/>
                <a:gd name="connsiteX11" fmla="*/ 790768 w 923428"/>
                <a:gd name="connsiteY11" fmla="*/ 372396 h 600042"/>
                <a:gd name="connsiteX12" fmla="*/ 794913 w 923428"/>
                <a:gd name="connsiteY12" fmla="*/ 391526 h 600042"/>
                <a:gd name="connsiteX13" fmla="*/ 844970 w 923428"/>
                <a:gd name="connsiteY13" fmla="*/ 395990 h 600042"/>
                <a:gd name="connsiteX14" fmla="*/ 846883 w 923428"/>
                <a:gd name="connsiteY14" fmla="*/ 395033 h 600042"/>
                <a:gd name="connsiteX15" fmla="*/ 922127 w 923428"/>
                <a:gd name="connsiteY15" fmla="*/ 401729 h 600042"/>
                <a:gd name="connsiteX16" fmla="*/ 923402 w 923428"/>
                <a:gd name="connsiteY16" fmla="*/ 415439 h 600042"/>
                <a:gd name="connsiteX17" fmla="*/ 881316 w 923428"/>
                <a:gd name="connsiteY17" fmla="*/ 462945 h 600042"/>
                <a:gd name="connsiteX18" fmla="*/ 829666 w 923428"/>
                <a:gd name="connsiteY18" fmla="*/ 501205 h 600042"/>
                <a:gd name="connsiteX19" fmla="*/ 817869 w 923428"/>
                <a:gd name="connsiteY19" fmla="*/ 556682 h 600042"/>
                <a:gd name="connsiteX20" fmla="*/ 817550 w 923428"/>
                <a:gd name="connsiteY20" fmla="*/ 600043 h 600042"/>
                <a:gd name="connsiteX21" fmla="*/ 752508 w 923428"/>
                <a:gd name="connsiteY21" fmla="*/ 568160 h 600042"/>
                <a:gd name="connsiteX22" fmla="*/ 725726 w 923428"/>
                <a:gd name="connsiteY22" fmla="*/ 556044 h 600042"/>
                <a:gd name="connsiteX23" fmla="*/ 618917 w 923428"/>
                <a:gd name="connsiteY23" fmla="*/ 547754 h 600042"/>
                <a:gd name="connsiteX24" fmla="*/ 539528 w 923428"/>
                <a:gd name="connsiteY24" fmla="*/ 578681 h 600042"/>
                <a:gd name="connsiteX25" fmla="*/ 477993 w 923428"/>
                <a:gd name="connsiteY25" fmla="*/ 598130 h 600042"/>
                <a:gd name="connsiteX26" fmla="*/ 388720 w 923428"/>
                <a:gd name="connsiteY26" fmla="*/ 593985 h 600042"/>
                <a:gd name="connsiteX27" fmla="*/ 340895 w 923428"/>
                <a:gd name="connsiteY27" fmla="*/ 593348 h 600042"/>
                <a:gd name="connsiteX28" fmla="*/ 275216 w 923428"/>
                <a:gd name="connsiteY28" fmla="*/ 584101 h 600042"/>
                <a:gd name="connsiteX29" fmla="*/ 239507 w 923428"/>
                <a:gd name="connsiteY29" fmla="*/ 567522 h 600042"/>
                <a:gd name="connsiteX30" fmla="*/ 203160 w 923428"/>
                <a:gd name="connsiteY30" fmla="*/ 544885 h 600042"/>
                <a:gd name="connsiteX31" fmla="*/ 198059 w 923428"/>
                <a:gd name="connsiteY31" fmla="*/ 506625 h 600042"/>
                <a:gd name="connsiteX32" fmla="*/ 180523 w 923428"/>
                <a:gd name="connsiteY32" fmla="*/ 484944 h 600042"/>
                <a:gd name="connsiteX33" fmla="*/ 158842 w 923428"/>
                <a:gd name="connsiteY33" fmla="*/ 477930 h 600042"/>
                <a:gd name="connsiteX34" fmla="*/ 100496 w 923428"/>
                <a:gd name="connsiteY34" fmla="*/ 468046 h 600042"/>
                <a:gd name="connsiteX35" fmla="*/ 78496 w 923428"/>
                <a:gd name="connsiteY35" fmla="*/ 444134 h 600042"/>
                <a:gd name="connsiteX36" fmla="*/ 79134 w 923428"/>
                <a:gd name="connsiteY36" fmla="*/ 418946 h 600042"/>
                <a:gd name="connsiteX37" fmla="*/ 62555 w 923428"/>
                <a:gd name="connsiteY37" fmla="*/ 399497 h 600042"/>
                <a:gd name="connsiteX38" fmla="*/ 38323 w 923428"/>
                <a:gd name="connsiteY38" fmla="*/ 379092 h 600042"/>
                <a:gd name="connsiteX39" fmla="*/ 8991 w 923428"/>
                <a:gd name="connsiteY39" fmla="*/ 323615 h 600042"/>
                <a:gd name="connsiteX40" fmla="*/ 701 w 923428"/>
                <a:gd name="connsiteY40" fmla="*/ 298746 h 600042"/>
                <a:gd name="connsiteX41" fmla="*/ 96351 w 923428"/>
                <a:gd name="connsiteY41" fmla="*/ 206922 h 600042"/>
                <a:gd name="connsiteX42" fmla="*/ 135886 w 923428"/>
                <a:gd name="connsiteY42" fmla="*/ 131678 h 600042"/>
                <a:gd name="connsiteX43" fmla="*/ 175740 w 923428"/>
                <a:gd name="connsiteY43" fmla="*/ 88954 h 600042"/>
                <a:gd name="connsiteX44" fmla="*/ 213044 w 923428"/>
                <a:gd name="connsiteY44" fmla="*/ 66636 h 600042"/>
                <a:gd name="connsiteX45" fmla="*/ 235043 w 923428"/>
                <a:gd name="connsiteY45" fmla="*/ 37622 h 600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23428" h="600042">
                  <a:moveTo>
                    <a:pt x="235043" y="37622"/>
                  </a:moveTo>
                  <a:cubicBezTo>
                    <a:pt x="263419" y="33477"/>
                    <a:pt x="291476" y="35709"/>
                    <a:pt x="319215" y="42724"/>
                  </a:cubicBezTo>
                  <a:cubicBezTo>
                    <a:pt x="342171" y="48463"/>
                    <a:pt x="365446" y="52289"/>
                    <a:pt x="389039" y="54202"/>
                  </a:cubicBezTo>
                  <a:cubicBezTo>
                    <a:pt x="404343" y="55477"/>
                    <a:pt x="419647" y="59303"/>
                    <a:pt x="432400" y="67911"/>
                  </a:cubicBezTo>
                  <a:cubicBezTo>
                    <a:pt x="447704" y="78433"/>
                    <a:pt x="462371" y="75882"/>
                    <a:pt x="474486" y="65042"/>
                  </a:cubicBezTo>
                  <a:cubicBezTo>
                    <a:pt x="489790" y="51013"/>
                    <a:pt x="506051" y="48782"/>
                    <a:pt x="525181" y="51651"/>
                  </a:cubicBezTo>
                  <a:cubicBezTo>
                    <a:pt x="549093" y="55477"/>
                    <a:pt x="569498" y="45912"/>
                    <a:pt x="585440" y="29652"/>
                  </a:cubicBezTo>
                  <a:cubicBezTo>
                    <a:pt x="602019" y="12753"/>
                    <a:pt x="621149" y="4145"/>
                    <a:pt x="643149" y="0"/>
                  </a:cubicBezTo>
                  <a:cubicBezTo>
                    <a:pt x="661641" y="38579"/>
                    <a:pt x="681090" y="76839"/>
                    <a:pt x="706915" y="110954"/>
                  </a:cubicBezTo>
                  <a:cubicBezTo>
                    <a:pt x="731465" y="143475"/>
                    <a:pt x="755378" y="175677"/>
                    <a:pt x="771638" y="213299"/>
                  </a:cubicBezTo>
                  <a:cubicBezTo>
                    <a:pt x="778015" y="228603"/>
                    <a:pt x="780884" y="243269"/>
                    <a:pt x="772595" y="259530"/>
                  </a:cubicBezTo>
                  <a:cubicBezTo>
                    <a:pt x="755059" y="293645"/>
                    <a:pt x="763348" y="342745"/>
                    <a:pt x="790768" y="372396"/>
                  </a:cubicBezTo>
                  <a:cubicBezTo>
                    <a:pt x="786623" y="380049"/>
                    <a:pt x="785986" y="387063"/>
                    <a:pt x="794913" y="391526"/>
                  </a:cubicBezTo>
                  <a:cubicBezTo>
                    <a:pt x="810854" y="399497"/>
                    <a:pt x="827115" y="405236"/>
                    <a:pt x="844970" y="395990"/>
                  </a:cubicBezTo>
                  <a:cubicBezTo>
                    <a:pt x="845607" y="395671"/>
                    <a:pt x="846564" y="395352"/>
                    <a:pt x="846883" y="395033"/>
                  </a:cubicBezTo>
                  <a:cubicBezTo>
                    <a:pt x="873983" y="373034"/>
                    <a:pt x="899171" y="377498"/>
                    <a:pt x="922127" y="401729"/>
                  </a:cubicBezTo>
                  <a:cubicBezTo>
                    <a:pt x="922446" y="406193"/>
                    <a:pt x="923402" y="410975"/>
                    <a:pt x="923402" y="415439"/>
                  </a:cubicBezTo>
                  <a:cubicBezTo>
                    <a:pt x="924040" y="447641"/>
                    <a:pt x="913200" y="461351"/>
                    <a:pt x="881316" y="462945"/>
                  </a:cubicBezTo>
                  <a:cubicBezTo>
                    <a:pt x="854216" y="464220"/>
                    <a:pt x="839549" y="478887"/>
                    <a:pt x="829666" y="501205"/>
                  </a:cubicBezTo>
                  <a:cubicBezTo>
                    <a:pt x="821695" y="518741"/>
                    <a:pt x="817231" y="536914"/>
                    <a:pt x="817869" y="556682"/>
                  </a:cubicBezTo>
                  <a:cubicBezTo>
                    <a:pt x="818507" y="571029"/>
                    <a:pt x="817550" y="585695"/>
                    <a:pt x="817550" y="600043"/>
                  </a:cubicBezTo>
                  <a:cubicBezTo>
                    <a:pt x="794275" y="592710"/>
                    <a:pt x="770682" y="586333"/>
                    <a:pt x="752508" y="568160"/>
                  </a:cubicBezTo>
                  <a:cubicBezTo>
                    <a:pt x="745494" y="561145"/>
                    <a:pt x="735291" y="558595"/>
                    <a:pt x="725726" y="556044"/>
                  </a:cubicBezTo>
                  <a:cubicBezTo>
                    <a:pt x="690655" y="546798"/>
                    <a:pt x="654627" y="544247"/>
                    <a:pt x="618917" y="547754"/>
                  </a:cubicBezTo>
                  <a:cubicBezTo>
                    <a:pt x="589904" y="550624"/>
                    <a:pt x="562165" y="557001"/>
                    <a:pt x="539528" y="578681"/>
                  </a:cubicBezTo>
                  <a:cubicBezTo>
                    <a:pt x="523268" y="594304"/>
                    <a:pt x="501587" y="600043"/>
                    <a:pt x="477993" y="598130"/>
                  </a:cubicBezTo>
                  <a:cubicBezTo>
                    <a:pt x="448342" y="595898"/>
                    <a:pt x="418372" y="594304"/>
                    <a:pt x="388720" y="593985"/>
                  </a:cubicBezTo>
                  <a:cubicBezTo>
                    <a:pt x="372779" y="593985"/>
                    <a:pt x="357156" y="596536"/>
                    <a:pt x="340895" y="593348"/>
                  </a:cubicBezTo>
                  <a:cubicBezTo>
                    <a:pt x="319215" y="589203"/>
                    <a:pt x="297215" y="585058"/>
                    <a:pt x="275216" y="584101"/>
                  </a:cubicBezTo>
                  <a:cubicBezTo>
                    <a:pt x="259912" y="583463"/>
                    <a:pt x="249391" y="578362"/>
                    <a:pt x="239507" y="567522"/>
                  </a:cubicBezTo>
                  <a:cubicBezTo>
                    <a:pt x="229623" y="557001"/>
                    <a:pt x="218783" y="546798"/>
                    <a:pt x="203160" y="544885"/>
                  </a:cubicBezTo>
                  <a:cubicBezTo>
                    <a:pt x="204435" y="531813"/>
                    <a:pt x="199015" y="519378"/>
                    <a:pt x="198059" y="506625"/>
                  </a:cubicBezTo>
                  <a:cubicBezTo>
                    <a:pt x="197102" y="494828"/>
                    <a:pt x="190407" y="488770"/>
                    <a:pt x="180523" y="484944"/>
                  </a:cubicBezTo>
                  <a:cubicBezTo>
                    <a:pt x="173508" y="482075"/>
                    <a:pt x="166175" y="479524"/>
                    <a:pt x="158842" y="477930"/>
                  </a:cubicBezTo>
                  <a:cubicBezTo>
                    <a:pt x="139712" y="473785"/>
                    <a:pt x="120263" y="469959"/>
                    <a:pt x="100496" y="468046"/>
                  </a:cubicBezTo>
                  <a:cubicBezTo>
                    <a:pt x="80728" y="466133"/>
                    <a:pt x="78178" y="463582"/>
                    <a:pt x="78496" y="444134"/>
                  </a:cubicBezTo>
                  <a:cubicBezTo>
                    <a:pt x="78496" y="435844"/>
                    <a:pt x="78815" y="427235"/>
                    <a:pt x="79134" y="418946"/>
                  </a:cubicBezTo>
                  <a:cubicBezTo>
                    <a:pt x="79772" y="407149"/>
                    <a:pt x="75627" y="399816"/>
                    <a:pt x="62555" y="399497"/>
                  </a:cubicBezTo>
                  <a:cubicBezTo>
                    <a:pt x="49483" y="398860"/>
                    <a:pt x="38961" y="390889"/>
                    <a:pt x="38323" y="379092"/>
                  </a:cubicBezTo>
                  <a:cubicBezTo>
                    <a:pt x="36729" y="355498"/>
                    <a:pt x="22382" y="340194"/>
                    <a:pt x="8991" y="323615"/>
                  </a:cubicBezTo>
                  <a:cubicBezTo>
                    <a:pt x="2933" y="315963"/>
                    <a:pt x="-1849" y="308949"/>
                    <a:pt x="701" y="298746"/>
                  </a:cubicBezTo>
                  <a:cubicBezTo>
                    <a:pt x="43106" y="279298"/>
                    <a:pt x="75308" y="249327"/>
                    <a:pt x="96351" y="206922"/>
                  </a:cubicBezTo>
                  <a:cubicBezTo>
                    <a:pt x="108786" y="181416"/>
                    <a:pt x="123452" y="157185"/>
                    <a:pt x="135886" y="131678"/>
                  </a:cubicBezTo>
                  <a:cubicBezTo>
                    <a:pt x="144814" y="112867"/>
                    <a:pt x="157567" y="98838"/>
                    <a:pt x="175740" y="88954"/>
                  </a:cubicBezTo>
                  <a:cubicBezTo>
                    <a:pt x="188494" y="81940"/>
                    <a:pt x="200928" y="74607"/>
                    <a:pt x="213044" y="66636"/>
                  </a:cubicBezTo>
                  <a:cubicBezTo>
                    <a:pt x="223565" y="60259"/>
                    <a:pt x="235043" y="52926"/>
                    <a:pt x="235043" y="37622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86930AF-194E-6938-70A3-9865777873EF}"/>
                </a:ext>
              </a:extLst>
            </p:cNvPr>
            <p:cNvSpPr>
              <a:spLocks/>
            </p:cNvSpPr>
            <p:nvPr/>
          </p:nvSpPr>
          <p:spPr>
            <a:xfrm>
              <a:off x="1717735" y="3132060"/>
              <a:ext cx="902574" cy="886674"/>
            </a:xfrm>
            <a:custGeom>
              <a:avLst/>
              <a:gdLst>
                <a:gd name="connsiteX0" fmla="*/ 95119 w 1171311"/>
                <a:gd name="connsiteY0" fmla="*/ 426120 h 1133998"/>
                <a:gd name="connsiteX1" fmla="*/ 102771 w 1171311"/>
                <a:gd name="connsiteY1" fmla="*/ 397425 h 1133998"/>
                <a:gd name="connsiteX2" fmla="*/ 92569 w 1171311"/>
                <a:gd name="connsiteY2" fmla="*/ 379889 h 1133998"/>
                <a:gd name="connsiteX3" fmla="*/ 61004 w 1171311"/>
                <a:gd name="connsiteY3" fmla="*/ 375744 h 1133998"/>
                <a:gd name="connsiteX4" fmla="*/ 32947 w 1171311"/>
                <a:gd name="connsiteY4" fmla="*/ 330789 h 1133998"/>
                <a:gd name="connsiteX5" fmla="*/ 26252 w 1171311"/>
                <a:gd name="connsiteY5" fmla="*/ 295717 h 1133998"/>
                <a:gd name="connsiteX6" fmla="*/ 3296 w 1171311"/>
                <a:gd name="connsiteY6" fmla="*/ 270529 h 1133998"/>
                <a:gd name="connsiteX7" fmla="*/ 10948 w 1171311"/>
                <a:gd name="connsiteY7" fmla="*/ 252675 h 1133998"/>
                <a:gd name="connsiteX8" fmla="*/ 43787 w 1171311"/>
                <a:gd name="connsiteY8" fmla="*/ 230357 h 1133998"/>
                <a:gd name="connsiteX9" fmla="*/ 42193 w 1171311"/>
                <a:gd name="connsiteY9" fmla="*/ 205807 h 1133998"/>
                <a:gd name="connsiteX10" fmla="*/ 35179 w 1171311"/>
                <a:gd name="connsiteY10" fmla="*/ 159257 h 1133998"/>
                <a:gd name="connsiteX11" fmla="*/ 103728 w 1171311"/>
                <a:gd name="connsiteY11" fmla="*/ 155431 h 1133998"/>
                <a:gd name="connsiteX12" fmla="*/ 147408 w 1171311"/>
                <a:gd name="connsiteY12" fmla="*/ 128330 h 1133998"/>
                <a:gd name="connsiteX13" fmla="*/ 167494 w 1171311"/>
                <a:gd name="connsiteY13" fmla="*/ 89752 h 1133998"/>
                <a:gd name="connsiteX14" fmla="*/ 184711 w 1171311"/>
                <a:gd name="connsiteY14" fmla="*/ 88157 h 1133998"/>
                <a:gd name="connsiteX15" fmla="*/ 200334 w 1171311"/>
                <a:gd name="connsiteY15" fmla="*/ 110794 h 1133998"/>
                <a:gd name="connsiteX16" fmla="*/ 226478 w 1171311"/>
                <a:gd name="connsiteY16" fmla="*/ 145547 h 1133998"/>
                <a:gd name="connsiteX17" fmla="*/ 245927 w 1171311"/>
                <a:gd name="connsiteY17" fmla="*/ 154793 h 1133998"/>
                <a:gd name="connsiteX18" fmla="*/ 256130 w 1171311"/>
                <a:gd name="connsiteY18" fmla="*/ 138214 h 1133998"/>
                <a:gd name="connsiteX19" fmla="*/ 259318 w 1171311"/>
                <a:gd name="connsiteY19" fmla="*/ 120359 h 1133998"/>
                <a:gd name="connsiteX20" fmla="*/ 295984 w 1171311"/>
                <a:gd name="connsiteY20" fmla="*/ 93259 h 1133998"/>
                <a:gd name="connsiteX21" fmla="*/ 325635 w 1171311"/>
                <a:gd name="connsiteY21" fmla="*/ 95490 h 1133998"/>
                <a:gd name="connsiteX22" fmla="*/ 342534 w 1171311"/>
                <a:gd name="connsiteY22" fmla="*/ 83056 h 1133998"/>
                <a:gd name="connsiteX23" fmla="*/ 365489 w 1171311"/>
                <a:gd name="connsiteY23" fmla="*/ 68071 h 1133998"/>
                <a:gd name="connsiteX24" fmla="*/ 386214 w 1171311"/>
                <a:gd name="connsiteY24" fmla="*/ 54680 h 1133998"/>
                <a:gd name="connsiteX25" fmla="*/ 403749 w 1171311"/>
                <a:gd name="connsiteY25" fmla="*/ 28217 h 1133998"/>
                <a:gd name="connsiteX26" fmla="*/ 419053 w 1171311"/>
                <a:gd name="connsiteY26" fmla="*/ 30768 h 1133998"/>
                <a:gd name="connsiteX27" fmla="*/ 456038 w 1171311"/>
                <a:gd name="connsiteY27" fmla="*/ 30768 h 1133998"/>
                <a:gd name="connsiteX28" fmla="*/ 481544 w 1171311"/>
                <a:gd name="connsiteY28" fmla="*/ 15463 h 1133998"/>
                <a:gd name="connsiteX29" fmla="*/ 504182 w 1171311"/>
                <a:gd name="connsiteY29" fmla="*/ 5261 h 1133998"/>
                <a:gd name="connsiteX30" fmla="*/ 554238 w 1171311"/>
                <a:gd name="connsiteY30" fmla="*/ 160 h 1133998"/>
                <a:gd name="connsiteX31" fmla="*/ 574006 w 1171311"/>
                <a:gd name="connsiteY31" fmla="*/ 13869 h 1133998"/>
                <a:gd name="connsiteX32" fmla="*/ 619918 w 1171311"/>
                <a:gd name="connsiteY32" fmla="*/ 52448 h 1133998"/>
                <a:gd name="connsiteX33" fmla="*/ 638091 w 1171311"/>
                <a:gd name="connsiteY33" fmla="*/ 55318 h 1133998"/>
                <a:gd name="connsiteX34" fmla="*/ 632990 w 1171311"/>
                <a:gd name="connsiteY34" fmla="*/ 190184 h 1133998"/>
                <a:gd name="connsiteX35" fmla="*/ 604614 w 1171311"/>
                <a:gd name="connsiteY35" fmla="*/ 209314 h 1133998"/>
                <a:gd name="connsiteX36" fmla="*/ 592498 w 1171311"/>
                <a:gd name="connsiteY36" fmla="*/ 255226 h 1133998"/>
                <a:gd name="connsiteX37" fmla="*/ 590904 w 1171311"/>
                <a:gd name="connsiteY37" fmla="*/ 290616 h 1133998"/>
                <a:gd name="connsiteX38" fmla="*/ 620555 w 1171311"/>
                <a:gd name="connsiteY38" fmla="*/ 387222 h 1133998"/>
                <a:gd name="connsiteX39" fmla="*/ 684003 w 1171311"/>
                <a:gd name="connsiteY39" fmla="*/ 428670 h 1133998"/>
                <a:gd name="connsiteX40" fmla="*/ 732466 w 1171311"/>
                <a:gd name="connsiteY40" fmla="*/ 499133 h 1133998"/>
                <a:gd name="connsiteX41" fmla="*/ 784754 w 1171311"/>
                <a:gd name="connsiteY41" fmla="*/ 602753 h 1133998"/>
                <a:gd name="connsiteX42" fmla="*/ 846289 w 1171311"/>
                <a:gd name="connsiteY42" fmla="*/ 653447 h 1133998"/>
                <a:gd name="connsiteX43" fmla="*/ 886143 w 1171311"/>
                <a:gd name="connsiteY43" fmla="*/ 662693 h 1133998"/>
                <a:gd name="connsiteX44" fmla="*/ 911012 w 1171311"/>
                <a:gd name="connsiteY44" fmla="*/ 664925 h 1133998"/>
                <a:gd name="connsiteX45" fmla="*/ 940025 w 1171311"/>
                <a:gd name="connsiteY45" fmla="*/ 688200 h 1133998"/>
                <a:gd name="connsiteX46" fmla="*/ 989126 w 1171311"/>
                <a:gd name="connsiteY46" fmla="*/ 736663 h 1133998"/>
                <a:gd name="connsiteX47" fmla="*/ 1094978 w 1171311"/>
                <a:gd name="connsiteY47" fmla="*/ 791820 h 1133998"/>
                <a:gd name="connsiteX48" fmla="*/ 1158745 w 1171311"/>
                <a:gd name="connsiteY48" fmla="*/ 840283 h 1133998"/>
                <a:gd name="connsiteX49" fmla="*/ 1169266 w 1171311"/>
                <a:gd name="connsiteY49" fmla="*/ 884920 h 1133998"/>
                <a:gd name="connsiteX50" fmla="*/ 1143759 w 1171311"/>
                <a:gd name="connsiteY50" fmla="*/ 896079 h 1133998"/>
                <a:gd name="connsiteX51" fmla="*/ 1097210 w 1171311"/>
                <a:gd name="connsiteY51" fmla="*/ 867065 h 1133998"/>
                <a:gd name="connsiteX52" fmla="*/ 1029936 w 1171311"/>
                <a:gd name="connsiteY52" fmla="*/ 855268 h 1133998"/>
                <a:gd name="connsiteX53" fmla="*/ 1008574 w 1171311"/>
                <a:gd name="connsiteY53" fmla="*/ 929875 h 1133998"/>
                <a:gd name="connsiteX54" fmla="*/ 1036632 w 1171311"/>
                <a:gd name="connsiteY54" fmla="*/ 956976 h 1133998"/>
                <a:gd name="connsiteX55" fmla="*/ 1036951 w 1171311"/>
                <a:gd name="connsiteY55" fmla="*/ 996192 h 1133998"/>
                <a:gd name="connsiteX56" fmla="*/ 1006343 w 1171311"/>
                <a:gd name="connsiteY56" fmla="*/ 1020104 h 1133998"/>
                <a:gd name="connsiteX57" fmla="*/ 982111 w 1171311"/>
                <a:gd name="connsiteY57" fmla="*/ 1054539 h 1133998"/>
                <a:gd name="connsiteX58" fmla="*/ 943851 w 1171311"/>
                <a:gd name="connsiteY58" fmla="*/ 1126595 h 1133998"/>
                <a:gd name="connsiteX59" fmla="*/ 918664 w 1171311"/>
                <a:gd name="connsiteY59" fmla="*/ 1121175 h 1133998"/>
                <a:gd name="connsiteX60" fmla="*/ 924722 w 1171311"/>
                <a:gd name="connsiteY60" fmla="*/ 1055176 h 1133998"/>
                <a:gd name="connsiteX61" fmla="*/ 923127 w 1171311"/>
                <a:gd name="connsiteY61" fmla="*/ 945498 h 1133998"/>
                <a:gd name="connsiteX62" fmla="*/ 910055 w 1171311"/>
                <a:gd name="connsiteY62" fmla="*/ 906919 h 1133998"/>
                <a:gd name="connsiteX63" fmla="*/ 888375 w 1171311"/>
                <a:gd name="connsiteY63" fmla="*/ 882050 h 1133998"/>
                <a:gd name="connsiteX64" fmla="*/ 848202 w 1171311"/>
                <a:gd name="connsiteY64" fmla="*/ 850167 h 1133998"/>
                <a:gd name="connsiteX65" fmla="*/ 809623 w 1171311"/>
                <a:gd name="connsiteY65" fmla="*/ 818921 h 1133998"/>
                <a:gd name="connsiteX66" fmla="*/ 723538 w 1171311"/>
                <a:gd name="connsiteY66" fmla="*/ 759618 h 1133998"/>
                <a:gd name="connsiteX67" fmla="*/ 679221 w 1171311"/>
                <a:gd name="connsiteY67" fmla="*/ 736981 h 1133998"/>
                <a:gd name="connsiteX68" fmla="*/ 578151 w 1171311"/>
                <a:gd name="connsiteY68" fmla="*/ 677997 h 1133998"/>
                <a:gd name="connsiteX69" fmla="*/ 455400 w 1171311"/>
                <a:gd name="connsiteY69" fmla="*/ 575333 h 1133998"/>
                <a:gd name="connsiteX70" fmla="*/ 389402 w 1171311"/>
                <a:gd name="connsiteY70" fmla="*/ 471075 h 1133998"/>
                <a:gd name="connsiteX71" fmla="*/ 326592 w 1171311"/>
                <a:gd name="connsiteY71" fmla="*/ 383077 h 1133998"/>
                <a:gd name="connsiteX72" fmla="*/ 246565 w 1171311"/>
                <a:gd name="connsiteY72" fmla="*/ 351194 h 1133998"/>
                <a:gd name="connsiteX73" fmla="*/ 174509 w 1171311"/>
                <a:gd name="connsiteY73" fmla="*/ 381483 h 1133998"/>
                <a:gd name="connsiteX74" fmla="*/ 95119 w 1171311"/>
                <a:gd name="connsiteY74" fmla="*/ 426120 h 113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171311" h="1133998">
                  <a:moveTo>
                    <a:pt x="95119" y="426120"/>
                  </a:moveTo>
                  <a:cubicBezTo>
                    <a:pt x="94801" y="415917"/>
                    <a:pt x="99902" y="406990"/>
                    <a:pt x="102771" y="397425"/>
                  </a:cubicBezTo>
                  <a:cubicBezTo>
                    <a:pt x="105960" y="387860"/>
                    <a:pt x="105003" y="380845"/>
                    <a:pt x="92569" y="379889"/>
                  </a:cubicBezTo>
                  <a:cubicBezTo>
                    <a:pt x="82047" y="378932"/>
                    <a:pt x="71845" y="375744"/>
                    <a:pt x="61004" y="375744"/>
                  </a:cubicBezTo>
                  <a:cubicBezTo>
                    <a:pt x="34541" y="375107"/>
                    <a:pt x="21150" y="353745"/>
                    <a:pt x="32947" y="330789"/>
                  </a:cubicBezTo>
                  <a:cubicBezTo>
                    <a:pt x="43469" y="310383"/>
                    <a:pt x="39324" y="308152"/>
                    <a:pt x="26252" y="295717"/>
                  </a:cubicBezTo>
                  <a:cubicBezTo>
                    <a:pt x="17962" y="287746"/>
                    <a:pt x="8716" y="280732"/>
                    <a:pt x="3296" y="270529"/>
                  </a:cubicBezTo>
                  <a:cubicBezTo>
                    <a:pt x="-2443" y="259689"/>
                    <a:pt x="-1168" y="254907"/>
                    <a:pt x="10948" y="252675"/>
                  </a:cubicBezTo>
                  <a:cubicBezTo>
                    <a:pt x="25614" y="249805"/>
                    <a:pt x="36135" y="242153"/>
                    <a:pt x="43787" y="230357"/>
                  </a:cubicBezTo>
                  <a:cubicBezTo>
                    <a:pt x="49208" y="222067"/>
                    <a:pt x="50802" y="214096"/>
                    <a:pt x="42193" y="205807"/>
                  </a:cubicBezTo>
                  <a:cubicBezTo>
                    <a:pt x="28484" y="192415"/>
                    <a:pt x="27846" y="176474"/>
                    <a:pt x="35179" y="159257"/>
                  </a:cubicBezTo>
                  <a:cubicBezTo>
                    <a:pt x="58135" y="157982"/>
                    <a:pt x="80772" y="155112"/>
                    <a:pt x="103728" y="155431"/>
                  </a:cubicBezTo>
                  <a:cubicBezTo>
                    <a:pt x="124771" y="155750"/>
                    <a:pt x="138481" y="146504"/>
                    <a:pt x="147408" y="128330"/>
                  </a:cubicBezTo>
                  <a:cubicBezTo>
                    <a:pt x="153785" y="115258"/>
                    <a:pt x="160161" y="102186"/>
                    <a:pt x="167494" y="89752"/>
                  </a:cubicBezTo>
                  <a:cubicBezTo>
                    <a:pt x="172915" y="79868"/>
                    <a:pt x="178016" y="79549"/>
                    <a:pt x="184711" y="88157"/>
                  </a:cubicBezTo>
                  <a:cubicBezTo>
                    <a:pt x="190450" y="95172"/>
                    <a:pt x="194914" y="103461"/>
                    <a:pt x="200334" y="110794"/>
                  </a:cubicBezTo>
                  <a:cubicBezTo>
                    <a:pt x="208943" y="122591"/>
                    <a:pt x="217232" y="134388"/>
                    <a:pt x="226478" y="145547"/>
                  </a:cubicBezTo>
                  <a:cubicBezTo>
                    <a:pt x="231261" y="151286"/>
                    <a:pt x="237000" y="157663"/>
                    <a:pt x="245927" y="154793"/>
                  </a:cubicBezTo>
                  <a:cubicBezTo>
                    <a:pt x="253579" y="152243"/>
                    <a:pt x="254855" y="144909"/>
                    <a:pt x="256130" y="138214"/>
                  </a:cubicBezTo>
                  <a:cubicBezTo>
                    <a:pt x="257405" y="132156"/>
                    <a:pt x="258681" y="126099"/>
                    <a:pt x="259318" y="120359"/>
                  </a:cubicBezTo>
                  <a:cubicBezTo>
                    <a:pt x="262825" y="96447"/>
                    <a:pt x="272390" y="88795"/>
                    <a:pt x="295984" y="93259"/>
                  </a:cubicBezTo>
                  <a:cubicBezTo>
                    <a:pt x="305868" y="95172"/>
                    <a:pt x="315752" y="96447"/>
                    <a:pt x="325635" y="95490"/>
                  </a:cubicBezTo>
                  <a:cubicBezTo>
                    <a:pt x="333606" y="94853"/>
                    <a:pt x="341577" y="92302"/>
                    <a:pt x="342534" y="83056"/>
                  </a:cubicBezTo>
                  <a:cubicBezTo>
                    <a:pt x="344128" y="68071"/>
                    <a:pt x="353693" y="66477"/>
                    <a:pt x="365489" y="68071"/>
                  </a:cubicBezTo>
                  <a:cubicBezTo>
                    <a:pt x="376330" y="69346"/>
                    <a:pt x="383982" y="64882"/>
                    <a:pt x="386214" y="54680"/>
                  </a:cubicBezTo>
                  <a:cubicBezTo>
                    <a:pt x="388764" y="43521"/>
                    <a:pt x="397373" y="36825"/>
                    <a:pt x="403749" y="28217"/>
                  </a:cubicBezTo>
                  <a:cubicBezTo>
                    <a:pt x="409169" y="26304"/>
                    <a:pt x="414271" y="27579"/>
                    <a:pt x="419053" y="30768"/>
                  </a:cubicBezTo>
                  <a:cubicBezTo>
                    <a:pt x="431488" y="38738"/>
                    <a:pt x="443922" y="36825"/>
                    <a:pt x="456038" y="30768"/>
                  </a:cubicBezTo>
                  <a:cubicBezTo>
                    <a:pt x="464965" y="26304"/>
                    <a:pt x="474211" y="22478"/>
                    <a:pt x="481544" y="15463"/>
                  </a:cubicBezTo>
                  <a:cubicBezTo>
                    <a:pt x="487921" y="9087"/>
                    <a:pt x="496211" y="6536"/>
                    <a:pt x="504182" y="5261"/>
                  </a:cubicBezTo>
                  <a:cubicBezTo>
                    <a:pt x="520761" y="2710"/>
                    <a:pt x="537659" y="1754"/>
                    <a:pt x="554238" y="160"/>
                  </a:cubicBezTo>
                  <a:cubicBezTo>
                    <a:pt x="564760" y="-797"/>
                    <a:pt x="572412" y="2391"/>
                    <a:pt x="574006" y="13869"/>
                  </a:cubicBezTo>
                  <a:cubicBezTo>
                    <a:pt x="577832" y="40333"/>
                    <a:pt x="594730" y="51173"/>
                    <a:pt x="619918" y="52448"/>
                  </a:cubicBezTo>
                  <a:cubicBezTo>
                    <a:pt x="625975" y="52767"/>
                    <a:pt x="632033" y="54361"/>
                    <a:pt x="638091" y="55318"/>
                  </a:cubicBezTo>
                  <a:cubicBezTo>
                    <a:pt x="638729" y="100273"/>
                    <a:pt x="630439" y="144909"/>
                    <a:pt x="632990" y="190184"/>
                  </a:cubicBezTo>
                  <a:cubicBezTo>
                    <a:pt x="623425" y="196560"/>
                    <a:pt x="613541" y="201980"/>
                    <a:pt x="604614" y="209314"/>
                  </a:cubicBezTo>
                  <a:cubicBezTo>
                    <a:pt x="587078" y="223980"/>
                    <a:pt x="584527" y="233864"/>
                    <a:pt x="592498" y="255226"/>
                  </a:cubicBezTo>
                  <a:cubicBezTo>
                    <a:pt x="597281" y="267660"/>
                    <a:pt x="596643" y="279138"/>
                    <a:pt x="590904" y="290616"/>
                  </a:cubicBezTo>
                  <a:cubicBezTo>
                    <a:pt x="568905" y="334615"/>
                    <a:pt x="590266" y="366179"/>
                    <a:pt x="620555" y="387222"/>
                  </a:cubicBezTo>
                  <a:cubicBezTo>
                    <a:pt x="641280" y="401569"/>
                    <a:pt x="663598" y="413367"/>
                    <a:pt x="684003" y="428670"/>
                  </a:cubicBezTo>
                  <a:cubicBezTo>
                    <a:pt x="708553" y="446844"/>
                    <a:pt x="724176" y="470438"/>
                    <a:pt x="732466" y="499133"/>
                  </a:cubicBezTo>
                  <a:cubicBezTo>
                    <a:pt x="743306" y="537073"/>
                    <a:pt x="759885" y="571826"/>
                    <a:pt x="784754" y="602753"/>
                  </a:cubicBezTo>
                  <a:cubicBezTo>
                    <a:pt x="801652" y="624115"/>
                    <a:pt x="822695" y="640694"/>
                    <a:pt x="846289" y="653447"/>
                  </a:cubicBezTo>
                  <a:cubicBezTo>
                    <a:pt x="858723" y="660143"/>
                    <a:pt x="871795" y="663012"/>
                    <a:pt x="886143" y="662693"/>
                  </a:cubicBezTo>
                  <a:cubicBezTo>
                    <a:pt x="894432" y="662375"/>
                    <a:pt x="902722" y="663012"/>
                    <a:pt x="911012" y="664925"/>
                  </a:cubicBezTo>
                  <a:cubicBezTo>
                    <a:pt x="924722" y="668114"/>
                    <a:pt x="935562" y="674490"/>
                    <a:pt x="940025" y="688200"/>
                  </a:cubicBezTo>
                  <a:cubicBezTo>
                    <a:pt x="947996" y="713069"/>
                    <a:pt x="967126" y="725822"/>
                    <a:pt x="989126" y="736663"/>
                  </a:cubicBezTo>
                  <a:cubicBezTo>
                    <a:pt x="1024835" y="754198"/>
                    <a:pt x="1060544" y="771734"/>
                    <a:pt x="1094978" y="791820"/>
                  </a:cubicBezTo>
                  <a:cubicBezTo>
                    <a:pt x="1117934" y="805530"/>
                    <a:pt x="1139933" y="820834"/>
                    <a:pt x="1158745" y="840283"/>
                  </a:cubicBezTo>
                  <a:cubicBezTo>
                    <a:pt x="1171179" y="853355"/>
                    <a:pt x="1173730" y="868340"/>
                    <a:pt x="1169266" y="884920"/>
                  </a:cubicBezTo>
                  <a:cubicBezTo>
                    <a:pt x="1165121" y="899905"/>
                    <a:pt x="1157788" y="903731"/>
                    <a:pt x="1143759" y="896079"/>
                  </a:cubicBezTo>
                  <a:cubicBezTo>
                    <a:pt x="1127818" y="887470"/>
                    <a:pt x="1112514" y="876630"/>
                    <a:pt x="1097210" y="867065"/>
                  </a:cubicBezTo>
                  <a:cubicBezTo>
                    <a:pt x="1076486" y="853993"/>
                    <a:pt x="1054486" y="847616"/>
                    <a:pt x="1029936" y="855268"/>
                  </a:cubicBezTo>
                  <a:cubicBezTo>
                    <a:pt x="995502" y="866109"/>
                    <a:pt x="984662" y="903093"/>
                    <a:pt x="1008574" y="929875"/>
                  </a:cubicBezTo>
                  <a:cubicBezTo>
                    <a:pt x="1017183" y="939440"/>
                    <a:pt x="1027386" y="947730"/>
                    <a:pt x="1036632" y="956976"/>
                  </a:cubicBezTo>
                  <a:cubicBezTo>
                    <a:pt x="1050979" y="971642"/>
                    <a:pt x="1050979" y="980570"/>
                    <a:pt x="1036951" y="996192"/>
                  </a:cubicBezTo>
                  <a:cubicBezTo>
                    <a:pt x="1028023" y="1006076"/>
                    <a:pt x="1017183" y="1013090"/>
                    <a:pt x="1006343" y="1020104"/>
                  </a:cubicBezTo>
                  <a:cubicBezTo>
                    <a:pt x="993270" y="1028394"/>
                    <a:pt x="985937" y="1039234"/>
                    <a:pt x="982111" y="1054539"/>
                  </a:cubicBezTo>
                  <a:cubicBezTo>
                    <a:pt x="975416" y="1081321"/>
                    <a:pt x="964257" y="1106827"/>
                    <a:pt x="943851" y="1126595"/>
                  </a:cubicBezTo>
                  <a:cubicBezTo>
                    <a:pt x="932374" y="1138072"/>
                    <a:pt x="924403" y="1136160"/>
                    <a:pt x="918664" y="1121175"/>
                  </a:cubicBezTo>
                  <a:cubicBezTo>
                    <a:pt x="909736" y="1098218"/>
                    <a:pt x="911649" y="1075581"/>
                    <a:pt x="924722" y="1055176"/>
                  </a:cubicBezTo>
                  <a:cubicBezTo>
                    <a:pt x="949272" y="1017873"/>
                    <a:pt x="945446" y="981207"/>
                    <a:pt x="923127" y="945498"/>
                  </a:cubicBezTo>
                  <a:cubicBezTo>
                    <a:pt x="915475" y="933382"/>
                    <a:pt x="911649" y="920310"/>
                    <a:pt x="910055" y="906919"/>
                  </a:cubicBezTo>
                  <a:cubicBezTo>
                    <a:pt x="908461" y="892891"/>
                    <a:pt x="903360" y="884282"/>
                    <a:pt x="888375" y="882050"/>
                  </a:cubicBezTo>
                  <a:cubicBezTo>
                    <a:pt x="869245" y="879181"/>
                    <a:pt x="858086" y="864196"/>
                    <a:pt x="848202" y="850167"/>
                  </a:cubicBezTo>
                  <a:cubicBezTo>
                    <a:pt x="837999" y="835820"/>
                    <a:pt x="825246" y="825936"/>
                    <a:pt x="809623" y="818921"/>
                  </a:cubicBezTo>
                  <a:cubicBezTo>
                    <a:pt x="777421" y="804255"/>
                    <a:pt x="746813" y="787038"/>
                    <a:pt x="723538" y="759618"/>
                  </a:cubicBezTo>
                  <a:cubicBezTo>
                    <a:pt x="712060" y="746228"/>
                    <a:pt x="695481" y="740170"/>
                    <a:pt x="679221" y="736981"/>
                  </a:cubicBezTo>
                  <a:cubicBezTo>
                    <a:pt x="638410" y="729011"/>
                    <a:pt x="605251" y="709243"/>
                    <a:pt x="578151" y="677997"/>
                  </a:cubicBezTo>
                  <a:cubicBezTo>
                    <a:pt x="542760" y="636868"/>
                    <a:pt x="497486" y="608173"/>
                    <a:pt x="455400" y="575333"/>
                  </a:cubicBezTo>
                  <a:cubicBezTo>
                    <a:pt x="421285" y="548870"/>
                    <a:pt x="399604" y="513799"/>
                    <a:pt x="389402" y="471075"/>
                  </a:cubicBezTo>
                  <a:cubicBezTo>
                    <a:pt x="380474" y="434091"/>
                    <a:pt x="356243" y="406033"/>
                    <a:pt x="326592" y="383077"/>
                  </a:cubicBezTo>
                  <a:cubicBezTo>
                    <a:pt x="302998" y="364904"/>
                    <a:pt x="275897" y="353745"/>
                    <a:pt x="246565" y="351194"/>
                  </a:cubicBezTo>
                  <a:cubicBezTo>
                    <a:pt x="218189" y="348643"/>
                    <a:pt x="189494" y="355020"/>
                    <a:pt x="174509" y="381483"/>
                  </a:cubicBezTo>
                  <a:cubicBezTo>
                    <a:pt x="156335" y="412410"/>
                    <a:pt x="128278" y="422294"/>
                    <a:pt x="95119" y="426120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6E380798-8DAE-8528-9774-8AE4A6358194}"/>
                </a:ext>
              </a:extLst>
            </p:cNvPr>
            <p:cNvSpPr>
              <a:spLocks/>
            </p:cNvSpPr>
            <p:nvPr/>
          </p:nvSpPr>
          <p:spPr>
            <a:xfrm>
              <a:off x="4301654" y="3483179"/>
              <a:ext cx="775897" cy="497109"/>
            </a:xfrm>
            <a:custGeom>
              <a:avLst/>
              <a:gdLst>
                <a:gd name="connsiteX0" fmla="*/ 475060 w 1006917"/>
                <a:gd name="connsiteY0" fmla="*/ 460411 h 635769"/>
                <a:gd name="connsiteX1" fmla="*/ 466771 w 1006917"/>
                <a:gd name="connsiteY1" fmla="*/ 439050 h 635769"/>
                <a:gd name="connsiteX2" fmla="*/ 434888 w 1006917"/>
                <a:gd name="connsiteY2" fmla="*/ 418644 h 635769"/>
                <a:gd name="connsiteX3" fmla="*/ 370164 w 1006917"/>
                <a:gd name="connsiteY3" fmla="*/ 359342 h 635769"/>
                <a:gd name="connsiteX4" fmla="*/ 315963 w 1006917"/>
                <a:gd name="connsiteY4" fmla="*/ 253170 h 635769"/>
                <a:gd name="connsiteX5" fmla="*/ 279297 w 1006917"/>
                <a:gd name="connsiteY5" fmla="*/ 243924 h 635769"/>
                <a:gd name="connsiteX6" fmla="*/ 208835 w 1006917"/>
                <a:gd name="connsiteY6" fmla="*/ 248707 h 635769"/>
                <a:gd name="connsiteX7" fmla="*/ 174401 w 1006917"/>
                <a:gd name="connsiteY7" fmla="*/ 247112 h 635769"/>
                <a:gd name="connsiteX8" fmla="*/ 197039 w 1006917"/>
                <a:gd name="connsiteY8" fmla="*/ 202795 h 635769"/>
                <a:gd name="connsiteX9" fmla="*/ 186517 w 1006917"/>
                <a:gd name="connsiteY9" fmla="*/ 165173 h 635769"/>
                <a:gd name="connsiteX10" fmla="*/ 155590 w 1006917"/>
                <a:gd name="connsiteY10" fmla="*/ 107783 h 635769"/>
                <a:gd name="connsiteX11" fmla="*/ 113504 w 1006917"/>
                <a:gd name="connsiteY11" fmla="*/ 59958 h 635769"/>
                <a:gd name="connsiteX12" fmla="*/ 54520 w 1006917"/>
                <a:gd name="connsiteY12" fmla="*/ 41465 h 635769"/>
                <a:gd name="connsiteX13" fmla="*/ 0 w 1006917"/>
                <a:gd name="connsiteY13" fmla="*/ 19147 h 635769"/>
                <a:gd name="connsiteX14" fmla="*/ 41129 w 1006917"/>
                <a:gd name="connsiteY14" fmla="*/ 336 h 635769"/>
                <a:gd name="connsiteX15" fmla="*/ 139649 w 1006917"/>
                <a:gd name="connsiteY15" fmla="*/ 25843 h 635769"/>
                <a:gd name="connsiteX16" fmla="*/ 254428 w 1006917"/>
                <a:gd name="connsiteY16" fmla="*/ 44335 h 635769"/>
                <a:gd name="connsiteX17" fmla="*/ 295558 w 1006917"/>
                <a:gd name="connsiteY17" fmla="*/ 43378 h 635769"/>
                <a:gd name="connsiteX18" fmla="*/ 324890 w 1006917"/>
                <a:gd name="connsiteY18" fmla="*/ 58683 h 635769"/>
                <a:gd name="connsiteX19" fmla="*/ 376222 w 1006917"/>
                <a:gd name="connsiteY19" fmla="*/ 91203 h 635769"/>
                <a:gd name="connsiteX20" fmla="*/ 411931 w 1006917"/>
                <a:gd name="connsiteY20" fmla="*/ 110014 h 635769"/>
                <a:gd name="connsiteX21" fmla="*/ 456887 w 1006917"/>
                <a:gd name="connsiteY21" fmla="*/ 118942 h 635769"/>
                <a:gd name="connsiteX22" fmla="*/ 556681 w 1006917"/>
                <a:gd name="connsiteY22" fmla="*/ 112565 h 635769"/>
                <a:gd name="connsiteX23" fmla="*/ 604188 w 1006917"/>
                <a:gd name="connsiteY23" fmla="*/ 156245 h 635769"/>
                <a:gd name="connsiteX24" fmla="*/ 608651 w 1006917"/>
                <a:gd name="connsiteY24" fmla="*/ 174100 h 635769"/>
                <a:gd name="connsiteX25" fmla="*/ 622042 w 1006917"/>
                <a:gd name="connsiteY25" fmla="*/ 188128 h 635769"/>
                <a:gd name="connsiteX26" fmla="*/ 664766 w 1006917"/>
                <a:gd name="connsiteY26" fmla="*/ 209490 h 635769"/>
                <a:gd name="connsiteX27" fmla="*/ 716736 w 1006917"/>
                <a:gd name="connsiteY27" fmla="*/ 233084 h 635769"/>
                <a:gd name="connsiteX28" fmla="*/ 755633 w 1006917"/>
                <a:gd name="connsiteY28" fmla="*/ 260504 h 635769"/>
                <a:gd name="connsiteX29" fmla="*/ 818762 w 1006917"/>
                <a:gd name="connsiteY29" fmla="*/ 294300 h 635769"/>
                <a:gd name="connsiteX30" fmla="*/ 836616 w 1006917"/>
                <a:gd name="connsiteY30" fmla="*/ 288242 h 635769"/>
                <a:gd name="connsiteX31" fmla="*/ 860529 w 1006917"/>
                <a:gd name="connsiteY31" fmla="*/ 271663 h 635769"/>
                <a:gd name="connsiteX32" fmla="*/ 898789 w 1006917"/>
                <a:gd name="connsiteY32" fmla="*/ 248388 h 635769"/>
                <a:gd name="connsiteX33" fmla="*/ 912180 w 1006917"/>
                <a:gd name="connsiteY33" fmla="*/ 248707 h 635769"/>
                <a:gd name="connsiteX34" fmla="*/ 995714 w 1006917"/>
                <a:gd name="connsiteY34" fmla="*/ 358066 h 635769"/>
                <a:gd name="connsiteX35" fmla="*/ 1001771 w 1006917"/>
                <a:gd name="connsiteY35" fmla="*/ 440644 h 635769"/>
                <a:gd name="connsiteX36" fmla="*/ 945338 w 1006917"/>
                <a:gd name="connsiteY36" fmla="*/ 562438 h 635769"/>
                <a:gd name="connsiteX37" fmla="*/ 915687 w 1006917"/>
                <a:gd name="connsiteY37" fmla="*/ 635769 h 635769"/>
                <a:gd name="connsiteX38" fmla="*/ 848094 w 1006917"/>
                <a:gd name="connsiteY38" fmla="*/ 597191 h 635769"/>
                <a:gd name="connsiteX39" fmla="*/ 844906 w 1006917"/>
                <a:gd name="connsiteY39" fmla="*/ 575829 h 635769"/>
                <a:gd name="connsiteX40" fmla="*/ 852239 w 1006917"/>
                <a:gd name="connsiteY40" fmla="*/ 514613 h 635769"/>
                <a:gd name="connsiteX41" fmla="*/ 816530 w 1006917"/>
                <a:gd name="connsiteY41" fmla="*/ 494526 h 635769"/>
                <a:gd name="connsiteX42" fmla="*/ 785922 w 1006917"/>
                <a:gd name="connsiteY42" fmla="*/ 514613 h 635769"/>
                <a:gd name="connsiteX43" fmla="*/ 675925 w 1006917"/>
                <a:gd name="connsiteY43" fmla="*/ 575191 h 635769"/>
                <a:gd name="connsiteX44" fmla="*/ 578681 w 1006917"/>
                <a:gd name="connsiteY44" fmla="*/ 572640 h 635769"/>
                <a:gd name="connsiteX45" fmla="*/ 563696 w 1006917"/>
                <a:gd name="connsiteY45" fmla="*/ 557337 h 635769"/>
                <a:gd name="connsiteX46" fmla="*/ 549348 w 1006917"/>
                <a:gd name="connsiteY46" fmla="*/ 541076 h 635769"/>
                <a:gd name="connsiteX47" fmla="*/ 516509 w 1006917"/>
                <a:gd name="connsiteY47" fmla="*/ 496758 h 635769"/>
                <a:gd name="connsiteX48" fmla="*/ 475060 w 1006917"/>
                <a:gd name="connsiteY48" fmla="*/ 460411 h 63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06917" h="635769">
                  <a:moveTo>
                    <a:pt x="475060" y="460411"/>
                  </a:moveTo>
                  <a:cubicBezTo>
                    <a:pt x="472191" y="453397"/>
                    <a:pt x="469321" y="446383"/>
                    <a:pt x="466771" y="439050"/>
                  </a:cubicBezTo>
                  <a:cubicBezTo>
                    <a:pt x="461350" y="424064"/>
                    <a:pt x="450510" y="418644"/>
                    <a:pt x="434888" y="418644"/>
                  </a:cubicBezTo>
                  <a:cubicBezTo>
                    <a:pt x="392164" y="418326"/>
                    <a:pt x="373034" y="403022"/>
                    <a:pt x="370164" y="359342"/>
                  </a:cubicBezTo>
                  <a:cubicBezTo>
                    <a:pt x="366976" y="315024"/>
                    <a:pt x="340194" y="285372"/>
                    <a:pt x="315963" y="253170"/>
                  </a:cubicBezTo>
                  <a:cubicBezTo>
                    <a:pt x="307036" y="241055"/>
                    <a:pt x="294283" y="237547"/>
                    <a:pt x="279297" y="243924"/>
                  </a:cubicBezTo>
                  <a:cubicBezTo>
                    <a:pt x="256660" y="253170"/>
                    <a:pt x="232429" y="248069"/>
                    <a:pt x="208835" y="248707"/>
                  </a:cubicBezTo>
                  <a:cubicBezTo>
                    <a:pt x="197357" y="249025"/>
                    <a:pt x="185879" y="247750"/>
                    <a:pt x="174401" y="247112"/>
                  </a:cubicBezTo>
                  <a:cubicBezTo>
                    <a:pt x="183966" y="233403"/>
                    <a:pt x="194169" y="220330"/>
                    <a:pt x="197039" y="202795"/>
                  </a:cubicBezTo>
                  <a:cubicBezTo>
                    <a:pt x="199589" y="187810"/>
                    <a:pt x="197676" y="175056"/>
                    <a:pt x="186517" y="165173"/>
                  </a:cubicBezTo>
                  <a:cubicBezTo>
                    <a:pt x="168662" y="149869"/>
                    <a:pt x="159735" y="130420"/>
                    <a:pt x="155590" y="107783"/>
                  </a:cubicBezTo>
                  <a:cubicBezTo>
                    <a:pt x="151127" y="83870"/>
                    <a:pt x="135504" y="69204"/>
                    <a:pt x="113504" y="59958"/>
                  </a:cubicBezTo>
                  <a:cubicBezTo>
                    <a:pt x="94374" y="51987"/>
                    <a:pt x="74288" y="47205"/>
                    <a:pt x="54520" y="41465"/>
                  </a:cubicBezTo>
                  <a:cubicBezTo>
                    <a:pt x="36347" y="36045"/>
                    <a:pt x="17855" y="31582"/>
                    <a:pt x="0" y="19147"/>
                  </a:cubicBezTo>
                  <a:cubicBezTo>
                    <a:pt x="12435" y="6713"/>
                    <a:pt x="25507" y="974"/>
                    <a:pt x="41129" y="336"/>
                  </a:cubicBezTo>
                  <a:cubicBezTo>
                    <a:pt x="76839" y="-1896"/>
                    <a:pt x="110954" y="7032"/>
                    <a:pt x="139649" y="25843"/>
                  </a:cubicBezTo>
                  <a:cubicBezTo>
                    <a:pt x="176633" y="49755"/>
                    <a:pt x="214893" y="48480"/>
                    <a:pt x="254428" y="44335"/>
                  </a:cubicBezTo>
                  <a:cubicBezTo>
                    <a:pt x="268138" y="42741"/>
                    <a:pt x="281848" y="42422"/>
                    <a:pt x="295558" y="43378"/>
                  </a:cubicBezTo>
                  <a:cubicBezTo>
                    <a:pt x="307036" y="44335"/>
                    <a:pt x="316601" y="48480"/>
                    <a:pt x="324890" y="58683"/>
                  </a:cubicBezTo>
                  <a:cubicBezTo>
                    <a:pt x="337962" y="74943"/>
                    <a:pt x="354861" y="87696"/>
                    <a:pt x="376222" y="91203"/>
                  </a:cubicBezTo>
                  <a:cubicBezTo>
                    <a:pt x="390570" y="93754"/>
                    <a:pt x="401729" y="100131"/>
                    <a:pt x="411931" y="110014"/>
                  </a:cubicBezTo>
                  <a:cubicBezTo>
                    <a:pt x="424685" y="122449"/>
                    <a:pt x="437119" y="127231"/>
                    <a:pt x="456887" y="118942"/>
                  </a:cubicBezTo>
                  <a:cubicBezTo>
                    <a:pt x="488451" y="105551"/>
                    <a:pt x="523842" y="107783"/>
                    <a:pt x="556681" y="112565"/>
                  </a:cubicBezTo>
                  <a:cubicBezTo>
                    <a:pt x="578043" y="115754"/>
                    <a:pt x="603231" y="125319"/>
                    <a:pt x="604188" y="156245"/>
                  </a:cubicBezTo>
                  <a:cubicBezTo>
                    <a:pt x="604506" y="162303"/>
                    <a:pt x="607057" y="168042"/>
                    <a:pt x="608651" y="174100"/>
                  </a:cubicBezTo>
                  <a:cubicBezTo>
                    <a:pt x="610564" y="181433"/>
                    <a:pt x="614390" y="187491"/>
                    <a:pt x="622042" y="188128"/>
                  </a:cubicBezTo>
                  <a:cubicBezTo>
                    <a:pt x="638940" y="190041"/>
                    <a:pt x="651056" y="201520"/>
                    <a:pt x="664766" y="209490"/>
                  </a:cubicBezTo>
                  <a:cubicBezTo>
                    <a:pt x="681345" y="219055"/>
                    <a:pt x="697606" y="228620"/>
                    <a:pt x="716736" y="233084"/>
                  </a:cubicBezTo>
                  <a:cubicBezTo>
                    <a:pt x="732996" y="236910"/>
                    <a:pt x="746068" y="247750"/>
                    <a:pt x="755633" y="260504"/>
                  </a:cubicBezTo>
                  <a:cubicBezTo>
                    <a:pt x="771575" y="282184"/>
                    <a:pt x="795806" y="286648"/>
                    <a:pt x="818762" y="294300"/>
                  </a:cubicBezTo>
                  <a:cubicBezTo>
                    <a:pt x="826095" y="296531"/>
                    <a:pt x="832790" y="295256"/>
                    <a:pt x="836616" y="288242"/>
                  </a:cubicBezTo>
                  <a:cubicBezTo>
                    <a:pt x="841718" y="278677"/>
                    <a:pt x="850645" y="274851"/>
                    <a:pt x="860529" y="271663"/>
                  </a:cubicBezTo>
                  <a:cubicBezTo>
                    <a:pt x="875195" y="267199"/>
                    <a:pt x="889543" y="261779"/>
                    <a:pt x="898789" y="248388"/>
                  </a:cubicBezTo>
                  <a:cubicBezTo>
                    <a:pt x="902933" y="242330"/>
                    <a:pt x="908354" y="243924"/>
                    <a:pt x="912180" y="248707"/>
                  </a:cubicBezTo>
                  <a:cubicBezTo>
                    <a:pt x="940237" y="285054"/>
                    <a:pt x="972439" y="318212"/>
                    <a:pt x="995714" y="358066"/>
                  </a:cubicBezTo>
                  <a:cubicBezTo>
                    <a:pt x="1011018" y="384210"/>
                    <a:pt x="1008148" y="412587"/>
                    <a:pt x="1001771" y="440644"/>
                  </a:cubicBezTo>
                  <a:cubicBezTo>
                    <a:pt x="991888" y="485280"/>
                    <a:pt x="972758" y="526091"/>
                    <a:pt x="945338" y="562438"/>
                  </a:cubicBezTo>
                  <a:cubicBezTo>
                    <a:pt x="929078" y="583481"/>
                    <a:pt x="916325" y="605480"/>
                    <a:pt x="915687" y="635769"/>
                  </a:cubicBezTo>
                  <a:cubicBezTo>
                    <a:pt x="888586" y="628436"/>
                    <a:pt x="866906" y="615364"/>
                    <a:pt x="848094" y="597191"/>
                  </a:cubicBezTo>
                  <a:cubicBezTo>
                    <a:pt x="841718" y="591133"/>
                    <a:pt x="842355" y="583799"/>
                    <a:pt x="844906" y="575829"/>
                  </a:cubicBezTo>
                  <a:cubicBezTo>
                    <a:pt x="851920" y="556061"/>
                    <a:pt x="853196" y="535337"/>
                    <a:pt x="852239" y="514613"/>
                  </a:cubicBezTo>
                  <a:cubicBezTo>
                    <a:pt x="850964" y="488788"/>
                    <a:pt x="839486" y="482092"/>
                    <a:pt x="816530" y="494526"/>
                  </a:cubicBezTo>
                  <a:cubicBezTo>
                    <a:pt x="805689" y="500265"/>
                    <a:pt x="795806" y="507599"/>
                    <a:pt x="785922" y="514613"/>
                  </a:cubicBezTo>
                  <a:cubicBezTo>
                    <a:pt x="751488" y="538844"/>
                    <a:pt x="717373" y="563713"/>
                    <a:pt x="675925" y="575191"/>
                  </a:cubicBezTo>
                  <a:cubicBezTo>
                    <a:pt x="643404" y="584119"/>
                    <a:pt x="610883" y="581887"/>
                    <a:pt x="578681" y="572640"/>
                  </a:cubicBezTo>
                  <a:cubicBezTo>
                    <a:pt x="570391" y="570409"/>
                    <a:pt x="564971" y="565945"/>
                    <a:pt x="563696" y="557337"/>
                  </a:cubicBezTo>
                  <a:cubicBezTo>
                    <a:pt x="562421" y="548728"/>
                    <a:pt x="556363" y="544265"/>
                    <a:pt x="549348" y="541076"/>
                  </a:cubicBezTo>
                  <a:cubicBezTo>
                    <a:pt x="529899" y="532467"/>
                    <a:pt x="520972" y="516526"/>
                    <a:pt x="516509" y="496758"/>
                  </a:cubicBezTo>
                  <a:cubicBezTo>
                    <a:pt x="511089" y="473802"/>
                    <a:pt x="498335" y="461049"/>
                    <a:pt x="475060" y="460411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FEA9896-7E79-E5B1-3D73-3D617725852F}"/>
                </a:ext>
              </a:extLst>
            </p:cNvPr>
            <p:cNvSpPr>
              <a:spLocks/>
            </p:cNvSpPr>
            <p:nvPr/>
          </p:nvSpPr>
          <p:spPr>
            <a:xfrm>
              <a:off x="3959390" y="4094257"/>
              <a:ext cx="539054" cy="435069"/>
            </a:xfrm>
            <a:custGeom>
              <a:avLst/>
              <a:gdLst>
                <a:gd name="connsiteX0" fmla="*/ 35428 w 699555"/>
                <a:gd name="connsiteY0" fmla="*/ 156175 h 556425"/>
                <a:gd name="connsiteX1" fmla="*/ 92499 w 699555"/>
                <a:gd name="connsiteY1" fmla="*/ 101974 h 556425"/>
                <a:gd name="connsiteX2" fmla="*/ 101426 w 699555"/>
                <a:gd name="connsiteY2" fmla="*/ 69134 h 556425"/>
                <a:gd name="connsiteX3" fmla="*/ 133947 w 699555"/>
                <a:gd name="connsiteY3" fmla="*/ 61482 h 556425"/>
                <a:gd name="connsiteX4" fmla="*/ 212699 w 699555"/>
                <a:gd name="connsiteY4" fmla="*/ 67859 h 556425"/>
                <a:gd name="connsiteX5" fmla="*/ 256379 w 699555"/>
                <a:gd name="connsiteY5" fmla="*/ 47772 h 556425"/>
                <a:gd name="connsiteX6" fmla="*/ 295277 w 699555"/>
                <a:gd name="connsiteY6" fmla="*/ 50961 h 556425"/>
                <a:gd name="connsiteX7" fmla="*/ 338638 w 699555"/>
                <a:gd name="connsiteY7" fmla="*/ 59251 h 556425"/>
                <a:gd name="connsiteX8" fmla="*/ 416114 w 699555"/>
                <a:gd name="connsiteY8" fmla="*/ 53193 h 556425"/>
                <a:gd name="connsiteX9" fmla="*/ 476692 w 699555"/>
                <a:gd name="connsiteY9" fmla="*/ 34700 h 556425"/>
                <a:gd name="connsiteX10" fmla="*/ 554806 w 699555"/>
                <a:gd name="connsiteY10" fmla="*/ 13976 h 556425"/>
                <a:gd name="connsiteX11" fmla="*/ 638340 w 699555"/>
                <a:gd name="connsiteY11" fmla="*/ 3774 h 556425"/>
                <a:gd name="connsiteX12" fmla="*/ 699556 w 699555"/>
                <a:gd name="connsiteY12" fmla="*/ 9832 h 556425"/>
                <a:gd name="connsiteX13" fmla="*/ 623993 w 699555"/>
                <a:gd name="connsiteY13" fmla="*/ 61164 h 556425"/>
                <a:gd name="connsiteX14" fmla="*/ 598486 w 699555"/>
                <a:gd name="connsiteY14" fmla="*/ 76467 h 556425"/>
                <a:gd name="connsiteX15" fmla="*/ 578718 w 699555"/>
                <a:gd name="connsiteY15" fmla="*/ 136727 h 556425"/>
                <a:gd name="connsiteX16" fmla="*/ 585095 w 699555"/>
                <a:gd name="connsiteY16" fmla="*/ 153944 h 556425"/>
                <a:gd name="connsiteX17" fmla="*/ 583182 w 699555"/>
                <a:gd name="connsiteY17" fmla="*/ 193160 h 556425"/>
                <a:gd name="connsiteX18" fmla="*/ 575849 w 699555"/>
                <a:gd name="connsiteY18" fmla="*/ 257883 h 556425"/>
                <a:gd name="connsiteX19" fmla="*/ 536314 w 699555"/>
                <a:gd name="connsiteY19" fmla="*/ 338867 h 556425"/>
                <a:gd name="connsiteX20" fmla="*/ 351710 w 699555"/>
                <a:gd name="connsiteY20" fmla="*/ 436110 h 556425"/>
                <a:gd name="connsiteX21" fmla="*/ 331942 w 699555"/>
                <a:gd name="connsiteY21" fmla="*/ 447588 h 556425"/>
                <a:gd name="connsiteX22" fmla="*/ 310899 w 699555"/>
                <a:gd name="connsiteY22" fmla="*/ 455240 h 556425"/>
                <a:gd name="connsiteX23" fmla="*/ 270089 w 699555"/>
                <a:gd name="connsiteY23" fmla="*/ 475646 h 556425"/>
                <a:gd name="connsiteX24" fmla="*/ 112267 w 699555"/>
                <a:gd name="connsiteY24" fmla="*/ 552803 h 556425"/>
                <a:gd name="connsiteX25" fmla="*/ 91224 w 699555"/>
                <a:gd name="connsiteY25" fmla="*/ 552803 h 556425"/>
                <a:gd name="connsiteX26" fmla="*/ 48181 w 699555"/>
                <a:gd name="connsiteY26" fmla="*/ 531123 h 556425"/>
                <a:gd name="connsiteX27" fmla="*/ 1632 w 699555"/>
                <a:gd name="connsiteY27" fmla="*/ 476602 h 556425"/>
                <a:gd name="connsiteX28" fmla="*/ 37 w 699555"/>
                <a:gd name="connsiteY28" fmla="*/ 475008 h 556425"/>
                <a:gd name="connsiteX29" fmla="*/ 13110 w 699555"/>
                <a:gd name="connsiteY29" fmla="*/ 444400 h 556425"/>
                <a:gd name="connsiteX30" fmla="*/ 75282 w 699555"/>
                <a:gd name="connsiteY30" fmla="*/ 363098 h 556425"/>
                <a:gd name="connsiteX31" fmla="*/ 58065 w 699555"/>
                <a:gd name="connsiteY31" fmla="*/ 289129 h 556425"/>
                <a:gd name="connsiteX32" fmla="*/ 26501 w 699555"/>
                <a:gd name="connsiteY32" fmla="*/ 285622 h 556425"/>
                <a:gd name="connsiteX33" fmla="*/ 36703 w 699555"/>
                <a:gd name="connsiteY33" fmla="*/ 241304 h 556425"/>
                <a:gd name="connsiteX34" fmla="*/ 35747 w 699555"/>
                <a:gd name="connsiteY34" fmla="*/ 214841 h 556425"/>
                <a:gd name="connsiteX35" fmla="*/ 35428 w 699555"/>
                <a:gd name="connsiteY35" fmla="*/ 156175 h 556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9555" h="556425">
                  <a:moveTo>
                    <a:pt x="35428" y="156175"/>
                  </a:moveTo>
                  <a:cubicBezTo>
                    <a:pt x="73369" y="150118"/>
                    <a:pt x="85166" y="138321"/>
                    <a:pt x="92499" y="101974"/>
                  </a:cubicBezTo>
                  <a:cubicBezTo>
                    <a:pt x="94731" y="90815"/>
                    <a:pt x="94412" y="79337"/>
                    <a:pt x="101426" y="69134"/>
                  </a:cubicBezTo>
                  <a:cubicBezTo>
                    <a:pt x="111310" y="55106"/>
                    <a:pt x="119919" y="51599"/>
                    <a:pt x="133947" y="61482"/>
                  </a:cubicBezTo>
                  <a:cubicBezTo>
                    <a:pt x="159454" y="79018"/>
                    <a:pt x="185917" y="77424"/>
                    <a:pt x="212699" y="67859"/>
                  </a:cubicBezTo>
                  <a:cubicBezTo>
                    <a:pt x="227684" y="62439"/>
                    <a:pt x="242350" y="55424"/>
                    <a:pt x="256379" y="47772"/>
                  </a:cubicBezTo>
                  <a:cubicBezTo>
                    <a:pt x="270726" y="39802"/>
                    <a:pt x="282523" y="37570"/>
                    <a:pt x="295277" y="50961"/>
                  </a:cubicBezTo>
                  <a:cubicBezTo>
                    <a:pt x="307073" y="63395"/>
                    <a:pt x="323652" y="61801"/>
                    <a:pt x="338638" y="59251"/>
                  </a:cubicBezTo>
                  <a:cubicBezTo>
                    <a:pt x="364463" y="54787"/>
                    <a:pt x="390288" y="55106"/>
                    <a:pt x="416114" y="53193"/>
                  </a:cubicBezTo>
                  <a:cubicBezTo>
                    <a:pt x="438113" y="51599"/>
                    <a:pt x="458519" y="46816"/>
                    <a:pt x="476692" y="34700"/>
                  </a:cubicBezTo>
                  <a:cubicBezTo>
                    <a:pt x="500604" y="19077"/>
                    <a:pt x="526111" y="12063"/>
                    <a:pt x="554806" y="13976"/>
                  </a:cubicBezTo>
                  <a:cubicBezTo>
                    <a:pt x="583182" y="15889"/>
                    <a:pt x="611558" y="12382"/>
                    <a:pt x="638340" y="3774"/>
                  </a:cubicBezTo>
                  <a:cubicBezTo>
                    <a:pt x="660658" y="-3241"/>
                    <a:pt x="679788" y="-52"/>
                    <a:pt x="699556" y="9832"/>
                  </a:cubicBezTo>
                  <a:cubicBezTo>
                    <a:pt x="675962" y="29280"/>
                    <a:pt x="653006" y="49048"/>
                    <a:pt x="623993" y="61164"/>
                  </a:cubicBezTo>
                  <a:cubicBezTo>
                    <a:pt x="615065" y="64989"/>
                    <a:pt x="606457" y="70410"/>
                    <a:pt x="598486" y="76467"/>
                  </a:cubicBezTo>
                  <a:cubicBezTo>
                    <a:pt x="576805" y="92409"/>
                    <a:pt x="571067" y="110901"/>
                    <a:pt x="578718" y="136727"/>
                  </a:cubicBezTo>
                  <a:cubicBezTo>
                    <a:pt x="580312" y="142466"/>
                    <a:pt x="582863" y="148205"/>
                    <a:pt x="585095" y="153944"/>
                  </a:cubicBezTo>
                  <a:cubicBezTo>
                    <a:pt x="590197" y="167335"/>
                    <a:pt x="591153" y="179769"/>
                    <a:pt x="583182" y="193160"/>
                  </a:cubicBezTo>
                  <a:cubicBezTo>
                    <a:pt x="571067" y="213247"/>
                    <a:pt x="572342" y="235884"/>
                    <a:pt x="575849" y="257883"/>
                  </a:cubicBezTo>
                  <a:cubicBezTo>
                    <a:pt x="580632" y="288172"/>
                    <a:pt x="563415" y="324519"/>
                    <a:pt x="536314" y="338867"/>
                  </a:cubicBezTo>
                  <a:cubicBezTo>
                    <a:pt x="474779" y="371387"/>
                    <a:pt x="413245" y="403590"/>
                    <a:pt x="351710" y="436110"/>
                  </a:cubicBezTo>
                  <a:cubicBezTo>
                    <a:pt x="345014" y="439618"/>
                    <a:pt x="338638" y="443763"/>
                    <a:pt x="331942" y="447588"/>
                  </a:cubicBezTo>
                  <a:cubicBezTo>
                    <a:pt x="323652" y="446632"/>
                    <a:pt x="317276" y="451415"/>
                    <a:pt x="310899" y="455240"/>
                  </a:cubicBezTo>
                  <a:cubicBezTo>
                    <a:pt x="297827" y="463211"/>
                    <a:pt x="283479" y="468631"/>
                    <a:pt x="270089" y="475646"/>
                  </a:cubicBezTo>
                  <a:cubicBezTo>
                    <a:pt x="218119" y="502428"/>
                    <a:pt x="159773" y="516456"/>
                    <a:pt x="112267" y="552803"/>
                  </a:cubicBezTo>
                  <a:cubicBezTo>
                    <a:pt x="104933" y="558542"/>
                    <a:pt x="98557" y="556629"/>
                    <a:pt x="91224" y="552803"/>
                  </a:cubicBezTo>
                  <a:cubicBezTo>
                    <a:pt x="77195" y="545470"/>
                    <a:pt x="63166" y="536861"/>
                    <a:pt x="48181" y="531123"/>
                  </a:cubicBezTo>
                  <a:cubicBezTo>
                    <a:pt x="22037" y="521558"/>
                    <a:pt x="3864" y="506254"/>
                    <a:pt x="1632" y="476602"/>
                  </a:cubicBezTo>
                  <a:cubicBezTo>
                    <a:pt x="1632" y="475965"/>
                    <a:pt x="675" y="475646"/>
                    <a:pt x="37" y="475008"/>
                  </a:cubicBezTo>
                  <a:cubicBezTo>
                    <a:pt x="-600" y="462574"/>
                    <a:pt x="7052" y="453646"/>
                    <a:pt x="13110" y="444400"/>
                  </a:cubicBezTo>
                  <a:cubicBezTo>
                    <a:pt x="31921" y="416024"/>
                    <a:pt x="51688" y="388286"/>
                    <a:pt x="75282" y="363098"/>
                  </a:cubicBezTo>
                  <a:cubicBezTo>
                    <a:pt x="99195" y="337272"/>
                    <a:pt x="89630" y="300288"/>
                    <a:pt x="58065" y="289129"/>
                  </a:cubicBezTo>
                  <a:cubicBezTo>
                    <a:pt x="47543" y="285303"/>
                    <a:pt x="37341" y="285940"/>
                    <a:pt x="26501" y="285622"/>
                  </a:cubicBezTo>
                  <a:cubicBezTo>
                    <a:pt x="24906" y="269680"/>
                    <a:pt x="32877" y="255970"/>
                    <a:pt x="36703" y="241304"/>
                  </a:cubicBezTo>
                  <a:cubicBezTo>
                    <a:pt x="38935" y="232058"/>
                    <a:pt x="41486" y="223130"/>
                    <a:pt x="35747" y="214841"/>
                  </a:cubicBezTo>
                  <a:cubicBezTo>
                    <a:pt x="22356" y="195073"/>
                    <a:pt x="27138" y="175625"/>
                    <a:pt x="35428" y="156175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7475CDE-0387-F757-9A7B-3781117283AC}"/>
                </a:ext>
              </a:extLst>
            </p:cNvPr>
            <p:cNvSpPr>
              <a:spLocks/>
            </p:cNvSpPr>
            <p:nvPr/>
          </p:nvSpPr>
          <p:spPr>
            <a:xfrm>
              <a:off x="2919967" y="3421118"/>
              <a:ext cx="492809" cy="274759"/>
            </a:xfrm>
            <a:custGeom>
              <a:avLst/>
              <a:gdLst>
                <a:gd name="connsiteX0" fmla="*/ 25152 w 639541"/>
                <a:gd name="connsiteY0" fmla="*/ 0 h 351399"/>
                <a:gd name="connsiteX1" fmla="*/ 61499 w 639541"/>
                <a:gd name="connsiteY1" fmla="*/ 22637 h 351399"/>
                <a:gd name="connsiteX2" fmla="*/ 97208 w 639541"/>
                <a:gd name="connsiteY2" fmla="*/ 39217 h 351399"/>
                <a:gd name="connsiteX3" fmla="*/ 162887 w 639541"/>
                <a:gd name="connsiteY3" fmla="*/ 48463 h 351399"/>
                <a:gd name="connsiteX4" fmla="*/ 210712 w 639541"/>
                <a:gd name="connsiteY4" fmla="*/ 49100 h 351399"/>
                <a:gd name="connsiteX5" fmla="*/ 299985 w 639541"/>
                <a:gd name="connsiteY5" fmla="*/ 53245 h 351399"/>
                <a:gd name="connsiteX6" fmla="*/ 361520 w 639541"/>
                <a:gd name="connsiteY6" fmla="*/ 33797 h 351399"/>
                <a:gd name="connsiteX7" fmla="*/ 440909 w 639541"/>
                <a:gd name="connsiteY7" fmla="*/ 2870 h 351399"/>
                <a:gd name="connsiteX8" fmla="*/ 547718 w 639541"/>
                <a:gd name="connsiteY8" fmla="*/ 11159 h 351399"/>
                <a:gd name="connsiteX9" fmla="*/ 574500 w 639541"/>
                <a:gd name="connsiteY9" fmla="*/ 23275 h 351399"/>
                <a:gd name="connsiteX10" fmla="*/ 639542 w 639541"/>
                <a:gd name="connsiteY10" fmla="*/ 55158 h 351399"/>
                <a:gd name="connsiteX11" fmla="*/ 624238 w 639541"/>
                <a:gd name="connsiteY11" fmla="*/ 76201 h 351399"/>
                <a:gd name="connsiteX12" fmla="*/ 576413 w 639541"/>
                <a:gd name="connsiteY12" fmla="*/ 120200 h 351399"/>
                <a:gd name="connsiteX13" fmla="*/ 535603 w 639541"/>
                <a:gd name="connsiteY13" fmla="*/ 168344 h 351399"/>
                <a:gd name="connsiteX14" fmla="*/ 529864 w 639541"/>
                <a:gd name="connsiteY14" fmla="*/ 191299 h 351399"/>
                <a:gd name="connsiteX15" fmla="*/ 558559 w 639541"/>
                <a:gd name="connsiteY15" fmla="*/ 243907 h 351399"/>
                <a:gd name="connsiteX16" fmla="*/ 570993 w 639541"/>
                <a:gd name="connsiteY16" fmla="*/ 269413 h 351399"/>
                <a:gd name="connsiteX17" fmla="*/ 531777 w 639541"/>
                <a:gd name="connsiteY17" fmla="*/ 276428 h 351399"/>
                <a:gd name="connsiteX18" fmla="*/ 438997 w 639541"/>
                <a:gd name="connsiteY18" fmla="*/ 273240 h 351399"/>
                <a:gd name="connsiteX19" fmla="*/ 424011 w 639541"/>
                <a:gd name="connsiteY19" fmla="*/ 293007 h 351399"/>
                <a:gd name="connsiteX20" fmla="*/ 424649 w 639541"/>
                <a:gd name="connsiteY20" fmla="*/ 304485 h 351399"/>
                <a:gd name="connsiteX21" fmla="*/ 402012 w 639541"/>
                <a:gd name="connsiteY21" fmla="*/ 307992 h 351399"/>
                <a:gd name="connsiteX22" fmla="*/ 377143 w 639541"/>
                <a:gd name="connsiteY22" fmla="*/ 332542 h 351399"/>
                <a:gd name="connsiteX23" fmla="*/ 365984 w 639541"/>
                <a:gd name="connsiteY23" fmla="*/ 345933 h 351399"/>
                <a:gd name="connsiteX24" fmla="*/ 339202 w 639541"/>
                <a:gd name="connsiteY24" fmla="*/ 351354 h 351399"/>
                <a:gd name="connsiteX25" fmla="*/ 244190 w 639541"/>
                <a:gd name="connsiteY25" fmla="*/ 337644 h 351399"/>
                <a:gd name="connsiteX26" fmla="*/ 171815 w 639541"/>
                <a:gd name="connsiteY26" fmla="*/ 328079 h 351399"/>
                <a:gd name="connsiteX27" fmla="*/ 89556 w 639541"/>
                <a:gd name="connsiteY27" fmla="*/ 332542 h 351399"/>
                <a:gd name="connsiteX28" fmla="*/ 28021 w 639541"/>
                <a:gd name="connsiteY28" fmla="*/ 251559 h 351399"/>
                <a:gd name="connsiteX29" fmla="*/ 10486 w 639541"/>
                <a:gd name="connsiteY29" fmla="*/ 218719 h 351399"/>
                <a:gd name="connsiteX30" fmla="*/ 14630 w 639541"/>
                <a:gd name="connsiteY30" fmla="*/ 191619 h 351399"/>
                <a:gd name="connsiteX31" fmla="*/ 43644 w 639541"/>
                <a:gd name="connsiteY31" fmla="*/ 147301 h 351399"/>
                <a:gd name="connsiteX32" fmla="*/ 51615 w 639541"/>
                <a:gd name="connsiteY32" fmla="*/ 126895 h 351399"/>
                <a:gd name="connsiteX33" fmla="*/ 41412 w 639541"/>
                <a:gd name="connsiteY33" fmla="*/ 109041 h 351399"/>
                <a:gd name="connsiteX34" fmla="*/ 14630 w 639541"/>
                <a:gd name="connsiteY34" fmla="*/ 77476 h 351399"/>
                <a:gd name="connsiteX35" fmla="*/ 17500 w 639541"/>
                <a:gd name="connsiteY35" fmla="*/ 9246 h 351399"/>
                <a:gd name="connsiteX36" fmla="*/ 25152 w 639541"/>
                <a:gd name="connsiteY36" fmla="*/ 0 h 35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39541" h="351399">
                  <a:moveTo>
                    <a:pt x="25152" y="0"/>
                  </a:moveTo>
                  <a:cubicBezTo>
                    <a:pt x="40775" y="1913"/>
                    <a:pt x="51615" y="11797"/>
                    <a:pt x="61499" y="22637"/>
                  </a:cubicBezTo>
                  <a:cubicBezTo>
                    <a:pt x="71383" y="33477"/>
                    <a:pt x="81904" y="38579"/>
                    <a:pt x="97208" y="39217"/>
                  </a:cubicBezTo>
                  <a:cubicBezTo>
                    <a:pt x="119207" y="40173"/>
                    <a:pt x="141207" y="43999"/>
                    <a:pt x="162887" y="48463"/>
                  </a:cubicBezTo>
                  <a:cubicBezTo>
                    <a:pt x="179148" y="51651"/>
                    <a:pt x="194771" y="48782"/>
                    <a:pt x="210712" y="49100"/>
                  </a:cubicBezTo>
                  <a:cubicBezTo>
                    <a:pt x="240364" y="49419"/>
                    <a:pt x="270334" y="51013"/>
                    <a:pt x="299985" y="53245"/>
                  </a:cubicBezTo>
                  <a:cubicBezTo>
                    <a:pt x="323579" y="55158"/>
                    <a:pt x="345260" y="49419"/>
                    <a:pt x="361520" y="33797"/>
                  </a:cubicBezTo>
                  <a:cubicBezTo>
                    <a:pt x="384157" y="12116"/>
                    <a:pt x="411896" y="5739"/>
                    <a:pt x="440909" y="2870"/>
                  </a:cubicBezTo>
                  <a:cubicBezTo>
                    <a:pt x="476937" y="-638"/>
                    <a:pt x="512647" y="2232"/>
                    <a:pt x="547718" y="11159"/>
                  </a:cubicBezTo>
                  <a:cubicBezTo>
                    <a:pt x="557602" y="13710"/>
                    <a:pt x="567486" y="16261"/>
                    <a:pt x="574500" y="23275"/>
                  </a:cubicBezTo>
                  <a:cubicBezTo>
                    <a:pt x="592674" y="41448"/>
                    <a:pt x="616267" y="47825"/>
                    <a:pt x="639542" y="55158"/>
                  </a:cubicBezTo>
                  <a:cubicBezTo>
                    <a:pt x="637948" y="64723"/>
                    <a:pt x="633484" y="72694"/>
                    <a:pt x="624238" y="76201"/>
                  </a:cubicBezTo>
                  <a:cubicBezTo>
                    <a:pt x="601920" y="84172"/>
                    <a:pt x="589485" y="102346"/>
                    <a:pt x="576413" y="120200"/>
                  </a:cubicBezTo>
                  <a:cubicBezTo>
                    <a:pt x="563979" y="137417"/>
                    <a:pt x="554733" y="156547"/>
                    <a:pt x="535603" y="168344"/>
                  </a:cubicBezTo>
                  <a:cubicBezTo>
                    <a:pt x="527313" y="173445"/>
                    <a:pt x="528270" y="183329"/>
                    <a:pt x="529864" y="191299"/>
                  </a:cubicBezTo>
                  <a:cubicBezTo>
                    <a:pt x="534327" y="211386"/>
                    <a:pt x="540066" y="231473"/>
                    <a:pt x="558559" y="243907"/>
                  </a:cubicBezTo>
                  <a:cubicBezTo>
                    <a:pt x="567805" y="249965"/>
                    <a:pt x="570674" y="258892"/>
                    <a:pt x="570993" y="269413"/>
                  </a:cubicBezTo>
                  <a:cubicBezTo>
                    <a:pt x="558559" y="276109"/>
                    <a:pt x="545805" y="281848"/>
                    <a:pt x="531777" y="276428"/>
                  </a:cubicBezTo>
                  <a:cubicBezTo>
                    <a:pt x="501169" y="264631"/>
                    <a:pt x="470242" y="267819"/>
                    <a:pt x="438997" y="273240"/>
                  </a:cubicBezTo>
                  <a:cubicBezTo>
                    <a:pt x="424011" y="275790"/>
                    <a:pt x="423692" y="277065"/>
                    <a:pt x="424011" y="293007"/>
                  </a:cubicBezTo>
                  <a:cubicBezTo>
                    <a:pt x="424011" y="296833"/>
                    <a:pt x="424330" y="300659"/>
                    <a:pt x="424649" y="304485"/>
                  </a:cubicBezTo>
                  <a:cubicBezTo>
                    <a:pt x="416997" y="305442"/>
                    <a:pt x="409345" y="306079"/>
                    <a:pt x="402012" y="307992"/>
                  </a:cubicBezTo>
                  <a:cubicBezTo>
                    <a:pt x="389258" y="311500"/>
                    <a:pt x="376186" y="314688"/>
                    <a:pt x="377143" y="332542"/>
                  </a:cubicBezTo>
                  <a:cubicBezTo>
                    <a:pt x="377462" y="339238"/>
                    <a:pt x="371404" y="343064"/>
                    <a:pt x="365984" y="345933"/>
                  </a:cubicBezTo>
                  <a:cubicBezTo>
                    <a:pt x="357694" y="350397"/>
                    <a:pt x="348767" y="351672"/>
                    <a:pt x="339202" y="351354"/>
                  </a:cubicBezTo>
                  <a:cubicBezTo>
                    <a:pt x="307000" y="349441"/>
                    <a:pt x="274798" y="347527"/>
                    <a:pt x="244190" y="337644"/>
                  </a:cubicBezTo>
                  <a:cubicBezTo>
                    <a:pt x="220277" y="329992"/>
                    <a:pt x="196365" y="327760"/>
                    <a:pt x="171815" y="328079"/>
                  </a:cubicBezTo>
                  <a:cubicBezTo>
                    <a:pt x="144395" y="328397"/>
                    <a:pt x="116657" y="328397"/>
                    <a:pt x="89556" y="332542"/>
                  </a:cubicBezTo>
                  <a:cubicBezTo>
                    <a:pt x="72977" y="302572"/>
                    <a:pt x="54166" y="274515"/>
                    <a:pt x="28021" y="251559"/>
                  </a:cubicBezTo>
                  <a:cubicBezTo>
                    <a:pt x="18138" y="242951"/>
                    <a:pt x="9529" y="233386"/>
                    <a:pt x="10486" y="218719"/>
                  </a:cubicBezTo>
                  <a:cubicBezTo>
                    <a:pt x="14630" y="210111"/>
                    <a:pt x="14949" y="200864"/>
                    <a:pt x="14630" y="191619"/>
                  </a:cubicBezTo>
                  <a:cubicBezTo>
                    <a:pt x="13674" y="169938"/>
                    <a:pt x="22920" y="153677"/>
                    <a:pt x="43644" y="147301"/>
                  </a:cubicBezTo>
                  <a:cubicBezTo>
                    <a:pt x="57354" y="143156"/>
                    <a:pt x="56078" y="136142"/>
                    <a:pt x="51615" y="126895"/>
                  </a:cubicBezTo>
                  <a:cubicBezTo>
                    <a:pt x="48746" y="120838"/>
                    <a:pt x="45238" y="114780"/>
                    <a:pt x="41412" y="109041"/>
                  </a:cubicBezTo>
                  <a:cubicBezTo>
                    <a:pt x="33760" y="97563"/>
                    <a:pt x="24195" y="87679"/>
                    <a:pt x="14630" y="77476"/>
                  </a:cubicBezTo>
                  <a:cubicBezTo>
                    <a:pt x="-6094" y="55477"/>
                    <a:pt x="-4500" y="29652"/>
                    <a:pt x="17500" y="9246"/>
                  </a:cubicBezTo>
                  <a:cubicBezTo>
                    <a:pt x="20369" y="6058"/>
                    <a:pt x="22601" y="2870"/>
                    <a:pt x="25152" y="0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AA5F0378-6415-1581-4509-B0FD77B56ABE}"/>
                </a:ext>
              </a:extLst>
            </p:cNvPr>
            <p:cNvSpPr>
              <a:spLocks/>
            </p:cNvSpPr>
            <p:nvPr/>
          </p:nvSpPr>
          <p:spPr>
            <a:xfrm>
              <a:off x="2754595" y="3658946"/>
              <a:ext cx="500243" cy="493153"/>
            </a:xfrm>
            <a:custGeom>
              <a:avLst/>
              <a:gdLst>
                <a:gd name="connsiteX0" fmla="*/ 304485 w 649188"/>
                <a:gd name="connsiteY0" fmla="*/ 27739 h 630710"/>
                <a:gd name="connsiteX1" fmla="*/ 386744 w 649188"/>
                <a:gd name="connsiteY1" fmla="*/ 23594 h 630710"/>
                <a:gd name="connsiteX2" fmla="*/ 459119 w 649188"/>
                <a:gd name="connsiteY2" fmla="*/ 33159 h 630710"/>
                <a:gd name="connsiteX3" fmla="*/ 554131 w 649188"/>
                <a:gd name="connsiteY3" fmla="*/ 46869 h 630710"/>
                <a:gd name="connsiteX4" fmla="*/ 580913 w 649188"/>
                <a:gd name="connsiteY4" fmla="*/ 41448 h 630710"/>
                <a:gd name="connsiteX5" fmla="*/ 592072 w 649188"/>
                <a:gd name="connsiteY5" fmla="*/ 28057 h 630710"/>
                <a:gd name="connsiteX6" fmla="*/ 616941 w 649188"/>
                <a:gd name="connsiteY6" fmla="*/ 3507 h 630710"/>
                <a:gd name="connsiteX7" fmla="*/ 639578 w 649188"/>
                <a:gd name="connsiteY7" fmla="*/ 0 h 630710"/>
                <a:gd name="connsiteX8" fmla="*/ 644361 w 649188"/>
                <a:gd name="connsiteY8" fmla="*/ 10203 h 630710"/>
                <a:gd name="connsiteX9" fmla="*/ 630651 w 649188"/>
                <a:gd name="connsiteY9" fmla="*/ 72056 h 630710"/>
                <a:gd name="connsiteX10" fmla="*/ 620767 w 649188"/>
                <a:gd name="connsiteY10" fmla="*/ 87041 h 630710"/>
                <a:gd name="connsiteX11" fmla="*/ 596854 w 649188"/>
                <a:gd name="connsiteY11" fmla="*/ 121794 h 630710"/>
                <a:gd name="connsiteX12" fmla="*/ 569754 w 649188"/>
                <a:gd name="connsiteY12" fmla="*/ 104577 h 630710"/>
                <a:gd name="connsiteX13" fmla="*/ 475061 w 649188"/>
                <a:gd name="connsiteY13" fmla="*/ 112229 h 630710"/>
                <a:gd name="connsiteX14" fmla="*/ 469959 w 649188"/>
                <a:gd name="connsiteY14" fmla="*/ 117012 h 630710"/>
                <a:gd name="connsiteX15" fmla="*/ 436801 w 649188"/>
                <a:gd name="connsiteY15" fmla="*/ 117012 h 630710"/>
                <a:gd name="connsiteX16" fmla="*/ 377179 w 649188"/>
                <a:gd name="connsiteY16" fmla="*/ 114142 h 630710"/>
                <a:gd name="connsiteX17" fmla="*/ 367933 w 649188"/>
                <a:gd name="connsiteY17" fmla="*/ 138692 h 630710"/>
                <a:gd name="connsiteX18" fmla="*/ 372396 w 649188"/>
                <a:gd name="connsiteY18" fmla="*/ 158779 h 630710"/>
                <a:gd name="connsiteX19" fmla="*/ 352629 w 649188"/>
                <a:gd name="connsiteY19" fmla="*/ 190343 h 630710"/>
                <a:gd name="connsiteX20" fmla="*/ 283123 w 649188"/>
                <a:gd name="connsiteY20" fmla="*/ 171213 h 630710"/>
                <a:gd name="connsiteX21" fmla="*/ 234980 w 649188"/>
                <a:gd name="connsiteY21" fmla="*/ 168662 h 630710"/>
                <a:gd name="connsiteX22" fmla="*/ 230516 w 649188"/>
                <a:gd name="connsiteY22" fmla="*/ 197357 h 630710"/>
                <a:gd name="connsiteX23" fmla="*/ 268138 w 649188"/>
                <a:gd name="connsiteY23" fmla="*/ 243588 h 630710"/>
                <a:gd name="connsiteX24" fmla="*/ 300659 w 649188"/>
                <a:gd name="connsiteY24" fmla="*/ 282167 h 630710"/>
                <a:gd name="connsiteX25" fmla="*/ 311499 w 649188"/>
                <a:gd name="connsiteY25" fmla="*/ 299703 h 630710"/>
                <a:gd name="connsiteX26" fmla="*/ 296195 w 649188"/>
                <a:gd name="connsiteY26" fmla="*/ 339557 h 630710"/>
                <a:gd name="connsiteX27" fmla="*/ 292051 w 649188"/>
                <a:gd name="connsiteY27" fmla="*/ 341151 h 630710"/>
                <a:gd name="connsiteX28" fmla="*/ 275152 w 649188"/>
                <a:gd name="connsiteY28" fmla="*/ 361556 h 630710"/>
                <a:gd name="connsiteX29" fmla="*/ 313731 w 649188"/>
                <a:gd name="connsiteY29" fmla="*/ 380686 h 630710"/>
                <a:gd name="connsiteX30" fmla="*/ 323296 w 649188"/>
                <a:gd name="connsiteY30" fmla="*/ 374309 h 630710"/>
                <a:gd name="connsiteX31" fmla="*/ 385787 w 649188"/>
                <a:gd name="connsiteY31" fmla="*/ 376860 h 630710"/>
                <a:gd name="connsiteX32" fmla="*/ 413207 w 649188"/>
                <a:gd name="connsiteY32" fmla="*/ 431380 h 630710"/>
                <a:gd name="connsiteX33" fmla="*/ 397584 w 649188"/>
                <a:gd name="connsiteY33" fmla="*/ 454655 h 630710"/>
                <a:gd name="connsiteX34" fmla="*/ 374947 w 649188"/>
                <a:gd name="connsiteY34" fmla="*/ 465814 h 630710"/>
                <a:gd name="connsiteX35" fmla="*/ 326803 w 649188"/>
                <a:gd name="connsiteY35" fmla="*/ 462945 h 630710"/>
                <a:gd name="connsiteX36" fmla="*/ 289819 w 649188"/>
                <a:gd name="connsiteY36" fmla="*/ 460075 h 630710"/>
                <a:gd name="connsiteX37" fmla="*/ 280254 w 649188"/>
                <a:gd name="connsiteY37" fmla="*/ 474104 h 630710"/>
                <a:gd name="connsiteX38" fmla="*/ 293326 w 649188"/>
                <a:gd name="connsiteY38" fmla="*/ 480481 h 630710"/>
                <a:gd name="connsiteX39" fmla="*/ 324571 w 649188"/>
                <a:gd name="connsiteY39" fmla="*/ 487495 h 630710"/>
                <a:gd name="connsiteX40" fmla="*/ 343701 w 649188"/>
                <a:gd name="connsiteY40" fmla="*/ 512364 h 630710"/>
                <a:gd name="connsiteX41" fmla="*/ 311181 w 649188"/>
                <a:gd name="connsiteY41" fmla="*/ 532131 h 630710"/>
                <a:gd name="connsiteX42" fmla="*/ 284399 w 649188"/>
                <a:gd name="connsiteY42" fmla="*/ 525755 h 630710"/>
                <a:gd name="connsiteX43" fmla="*/ 268776 w 649188"/>
                <a:gd name="connsiteY43" fmla="*/ 542334 h 630710"/>
                <a:gd name="connsiteX44" fmla="*/ 283761 w 649188"/>
                <a:gd name="connsiteY44" fmla="*/ 585695 h 630710"/>
                <a:gd name="connsiteX45" fmla="*/ 288544 w 649188"/>
                <a:gd name="connsiteY45" fmla="*/ 600999 h 630710"/>
                <a:gd name="connsiteX46" fmla="*/ 284080 w 649188"/>
                <a:gd name="connsiteY46" fmla="*/ 628419 h 630710"/>
                <a:gd name="connsiteX47" fmla="*/ 259211 w 649188"/>
                <a:gd name="connsiteY47" fmla="*/ 622361 h 630710"/>
                <a:gd name="connsiteX48" fmla="*/ 233067 w 649188"/>
                <a:gd name="connsiteY48" fmla="*/ 603550 h 630710"/>
                <a:gd name="connsiteX49" fmla="*/ 185242 w 649188"/>
                <a:gd name="connsiteY49" fmla="*/ 583782 h 630710"/>
                <a:gd name="connsiteX50" fmla="*/ 134866 w 649188"/>
                <a:gd name="connsiteY50" fmla="*/ 522885 h 630710"/>
                <a:gd name="connsiteX51" fmla="*/ 116374 w 649188"/>
                <a:gd name="connsiteY51" fmla="*/ 471235 h 630710"/>
                <a:gd name="connsiteX52" fmla="*/ 138054 w 649188"/>
                <a:gd name="connsiteY52" fmla="*/ 415439 h 630710"/>
                <a:gd name="connsiteX53" fmla="*/ 192894 w 649188"/>
                <a:gd name="connsiteY53" fmla="*/ 417989 h 630710"/>
                <a:gd name="connsiteX54" fmla="*/ 219995 w 649188"/>
                <a:gd name="connsiteY54" fmla="*/ 415758 h 630710"/>
                <a:gd name="connsiteX55" fmla="*/ 202459 w 649188"/>
                <a:gd name="connsiteY55" fmla="*/ 392483 h 630710"/>
                <a:gd name="connsiteX56" fmla="*/ 167068 w 649188"/>
                <a:gd name="connsiteY56" fmla="*/ 376541 h 630710"/>
                <a:gd name="connsiteX57" fmla="*/ 130721 w 649188"/>
                <a:gd name="connsiteY57" fmla="*/ 384193 h 630710"/>
                <a:gd name="connsiteX58" fmla="*/ 99795 w 649188"/>
                <a:gd name="connsiteY58" fmla="*/ 397265 h 630710"/>
                <a:gd name="connsiteX59" fmla="*/ 57709 w 649188"/>
                <a:gd name="connsiteY59" fmla="*/ 355179 h 630710"/>
                <a:gd name="connsiteX60" fmla="*/ 11478 w 649188"/>
                <a:gd name="connsiteY60" fmla="*/ 274515 h 630710"/>
                <a:gd name="connsiteX61" fmla="*/ 0 w 649188"/>
                <a:gd name="connsiteY61" fmla="*/ 267182 h 630710"/>
                <a:gd name="connsiteX62" fmla="*/ 16261 w 649188"/>
                <a:gd name="connsiteY62" fmla="*/ 222226 h 630710"/>
                <a:gd name="connsiteX63" fmla="*/ 41767 w 649188"/>
                <a:gd name="connsiteY63" fmla="*/ 201502 h 630710"/>
                <a:gd name="connsiteX64" fmla="*/ 56115 w 649188"/>
                <a:gd name="connsiteY64" fmla="*/ 170894 h 630710"/>
                <a:gd name="connsiteX65" fmla="*/ 67274 w 649188"/>
                <a:gd name="connsiteY65" fmla="*/ 156547 h 630710"/>
                <a:gd name="connsiteX66" fmla="*/ 89911 w 649188"/>
                <a:gd name="connsiteY66" fmla="*/ 112229 h 630710"/>
                <a:gd name="connsiteX67" fmla="*/ 139649 w 649188"/>
                <a:gd name="connsiteY67" fmla="*/ 107447 h 630710"/>
                <a:gd name="connsiteX68" fmla="*/ 188111 w 649188"/>
                <a:gd name="connsiteY68" fmla="*/ 86723 h 630710"/>
                <a:gd name="connsiteX69" fmla="*/ 215850 w 649188"/>
                <a:gd name="connsiteY69" fmla="*/ 74607 h 630710"/>
                <a:gd name="connsiteX70" fmla="*/ 304485 w 649188"/>
                <a:gd name="connsiteY70" fmla="*/ 27739 h 63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49188" h="630710">
                  <a:moveTo>
                    <a:pt x="304485" y="27739"/>
                  </a:moveTo>
                  <a:cubicBezTo>
                    <a:pt x="331905" y="23912"/>
                    <a:pt x="359324" y="23594"/>
                    <a:pt x="386744" y="23594"/>
                  </a:cubicBezTo>
                  <a:cubicBezTo>
                    <a:pt x="411294" y="23275"/>
                    <a:pt x="435207" y="25507"/>
                    <a:pt x="459119" y="33159"/>
                  </a:cubicBezTo>
                  <a:cubicBezTo>
                    <a:pt x="489727" y="43042"/>
                    <a:pt x="521929" y="44955"/>
                    <a:pt x="554131" y="46869"/>
                  </a:cubicBezTo>
                  <a:cubicBezTo>
                    <a:pt x="563377" y="47506"/>
                    <a:pt x="572623" y="45912"/>
                    <a:pt x="580913" y="41448"/>
                  </a:cubicBezTo>
                  <a:cubicBezTo>
                    <a:pt x="586333" y="38579"/>
                    <a:pt x="592391" y="34753"/>
                    <a:pt x="592072" y="28057"/>
                  </a:cubicBezTo>
                  <a:cubicBezTo>
                    <a:pt x="591115" y="10203"/>
                    <a:pt x="604188" y="7015"/>
                    <a:pt x="616941" y="3507"/>
                  </a:cubicBezTo>
                  <a:cubicBezTo>
                    <a:pt x="624274" y="1594"/>
                    <a:pt x="631926" y="1275"/>
                    <a:pt x="639578" y="0"/>
                  </a:cubicBezTo>
                  <a:cubicBezTo>
                    <a:pt x="641172" y="3507"/>
                    <a:pt x="643085" y="6695"/>
                    <a:pt x="644361" y="10203"/>
                  </a:cubicBezTo>
                  <a:cubicBezTo>
                    <a:pt x="652013" y="33477"/>
                    <a:pt x="652650" y="55158"/>
                    <a:pt x="630651" y="72056"/>
                  </a:cubicBezTo>
                  <a:cubicBezTo>
                    <a:pt x="625868" y="75564"/>
                    <a:pt x="622042" y="80346"/>
                    <a:pt x="620767" y="87041"/>
                  </a:cubicBezTo>
                  <a:cubicBezTo>
                    <a:pt x="618216" y="102345"/>
                    <a:pt x="608651" y="112867"/>
                    <a:pt x="596854" y="121794"/>
                  </a:cubicBezTo>
                  <a:cubicBezTo>
                    <a:pt x="587927" y="116055"/>
                    <a:pt x="579000" y="110316"/>
                    <a:pt x="569754" y="104577"/>
                  </a:cubicBezTo>
                  <a:cubicBezTo>
                    <a:pt x="536276" y="83853"/>
                    <a:pt x="504393" y="86404"/>
                    <a:pt x="475061" y="112229"/>
                  </a:cubicBezTo>
                  <a:cubicBezTo>
                    <a:pt x="473466" y="113823"/>
                    <a:pt x="471872" y="115418"/>
                    <a:pt x="469959" y="117012"/>
                  </a:cubicBezTo>
                  <a:cubicBezTo>
                    <a:pt x="453061" y="132315"/>
                    <a:pt x="452423" y="132315"/>
                    <a:pt x="436801" y="117012"/>
                  </a:cubicBezTo>
                  <a:cubicBezTo>
                    <a:pt x="419265" y="99476"/>
                    <a:pt x="395990" y="98519"/>
                    <a:pt x="377179" y="114142"/>
                  </a:cubicBezTo>
                  <a:cubicBezTo>
                    <a:pt x="369527" y="120519"/>
                    <a:pt x="366338" y="129127"/>
                    <a:pt x="367933" y="138692"/>
                  </a:cubicBezTo>
                  <a:cubicBezTo>
                    <a:pt x="368889" y="145388"/>
                    <a:pt x="370802" y="152083"/>
                    <a:pt x="372396" y="158779"/>
                  </a:cubicBezTo>
                  <a:cubicBezTo>
                    <a:pt x="377817" y="181416"/>
                    <a:pt x="376222" y="184285"/>
                    <a:pt x="352629" y="190343"/>
                  </a:cubicBezTo>
                  <a:cubicBezTo>
                    <a:pt x="325847" y="197357"/>
                    <a:pt x="300659" y="197676"/>
                    <a:pt x="283123" y="171213"/>
                  </a:cubicBezTo>
                  <a:cubicBezTo>
                    <a:pt x="274196" y="157822"/>
                    <a:pt x="247095" y="158460"/>
                    <a:pt x="234980" y="168662"/>
                  </a:cubicBezTo>
                  <a:cubicBezTo>
                    <a:pt x="225733" y="176315"/>
                    <a:pt x="223820" y="185242"/>
                    <a:pt x="230516" y="197357"/>
                  </a:cubicBezTo>
                  <a:cubicBezTo>
                    <a:pt x="240400" y="214893"/>
                    <a:pt x="255066" y="228603"/>
                    <a:pt x="268138" y="243588"/>
                  </a:cubicBezTo>
                  <a:cubicBezTo>
                    <a:pt x="279297" y="256341"/>
                    <a:pt x="291094" y="268138"/>
                    <a:pt x="300659" y="282167"/>
                  </a:cubicBezTo>
                  <a:cubicBezTo>
                    <a:pt x="304485" y="287906"/>
                    <a:pt x="308630" y="293645"/>
                    <a:pt x="311499" y="299703"/>
                  </a:cubicBezTo>
                  <a:cubicBezTo>
                    <a:pt x="321064" y="320108"/>
                    <a:pt x="316919" y="330310"/>
                    <a:pt x="296195" y="339557"/>
                  </a:cubicBezTo>
                  <a:cubicBezTo>
                    <a:pt x="294920" y="340194"/>
                    <a:pt x="293326" y="340513"/>
                    <a:pt x="292051" y="341151"/>
                  </a:cubicBezTo>
                  <a:cubicBezTo>
                    <a:pt x="272602" y="349122"/>
                    <a:pt x="270370" y="351991"/>
                    <a:pt x="275152" y="361556"/>
                  </a:cubicBezTo>
                  <a:cubicBezTo>
                    <a:pt x="283761" y="378773"/>
                    <a:pt x="300340" y="387381"/>
                    <a:pt x="313731" y="380686"/>
                  </a:cubicBezTo>
                  <a:cubicBezTo>
                    <a:pt x="317238" y="379092"/>
                    <a:pt x="320108" y="376541"/>
                    <a:pt x="323296" y="374309"/>
                  </a:cubicBezTo>
                  <a:cubicBezTo>
                    <a:pt x="344658" y="359962"/>
                    <a:pt x="366020" y="364744"/>
                    <a:pt x="385787" y="376860"/>
                  </a:cubicBezTo>
                  <a:cubicBezTo>
                    <a:pt x="405555" y="388976"/>
                    <a:pt x="414801" y="407787"/>
                    <a:pt x="413207" y="431380"/>
                  </a:cubicBezTo>
                  <a:cubicBezTo>
                    <a:pt x="412569" y="442221"/>
                    <a:pt x="408424" y="450192"/>
                    <a:pt x="397584" y="454655"/>
                  </a:cubicBezTo>
                  <a:cubicBezTo>
                    <a:pt x="389932" y="457843"/>
                    <a:pt x="382599" y="462307"/>
                    <a:pt x="374947" y="465814"/>
                  </a:cubicBezTo>
                  <a:cubicBezTo>
                    <a:pt x="358368" y="473466"/>
                    <a:pt x="342426" y="471872"/>
                    <a:pt x="326803" y="462945"/>
                  </a:cubicBezTo>
                  <a:cubicBezTo>
                    <a:pt x="315006" y="456249"/>
                    <a:pt x="302572" y="453061"/>
                    <a:pt x="289819" y="460075"/>
                  </a:cubicBezTo>
                  <a:cubicBezTo>
                    <a:pt x="284080" y="462945"/>
                    <a:pt x="278979" y="467090"/>
                    <a:pt x="280254" y="474104"/>
                  </a:cubicBezTo>
                  <a:cubicBezTo>
                    <a:pt x="281529" y="481118"/>
                    <a:pt x="287906" y="480162"/>
                    <a:pt x="293326" y="480481"/>
                  </a:cubicBezTo>
                  <a:cubicBezTo>
                    <a:pt x="304166" y="480800"/>
                    <a:pt x="314688" y="483031"/>
                    <a:pt x="324571" y="487495"/>
                  </a:cubicBezTo>
                  <a:cubicBezTo>
                    <a:pt x="339238" y="493872"/>
                    <a:pt x="346252" y="503118"/>
                    <a:pt x="343701" y="512364"/>
                  </a:cubicBezTo>
                  <a:cubicBezTo>
                    <a:pt x="340832" y="524479"/>
                    <a:pt x="325209" y="534363"/>
                    <a:pt x="311181" y="532131"/>
                  </a:cubicBezTo>
                  <a:cubicBezTo>
                    <a:pt x="302253" y="530856"/>
                    <a:pt x="293326" y="527668"/>
                    <a:pt x="284399" y="525755"/>
                  </a:cubicBezTo>
                  <a:cubicBezTo>
                    <a:pt x="268138" y="522566"/>
                    <a:pt x="263993" y="526711"/>
                    <a:pt x="268776" y="542334"/>
                  </a:cubicBezTo>
                  <a:cubicBezTo>
                    <a:pt x="272921" y="557001"/>
                    <a:pt x="278659" y="571348"/>
                    <a:pt x="283761" y="585695"/>
                  </a:cubicBezTo>
                  <a:cubicBezTo>
                    <a:pt x="285355" y="590797"/>
                    <a:pt x="287268" y="595898"/>
                    <a:pt x="288544" y="600999"/>
                  </a:cubicBezTo>
                  <a:cubicBezTo>
                    <a:pt x="290456" y="610564"/>
                    <a:pt x="294601" y="621405"/>
                    <a:pt x="284080" y="628419"/>
                  </a:cubicBezTo>
                  <a:cubicBezTo>
                    <a:pt x="274834" y="634477"/>
                    <a:pt x="266544" y="627144"/>
                    <a:pt x="259211" y="622361"/>
                  </a:cubicBezTo>
                  <a:cubicBezTo>
                    <a:pt x="250284" y="616303"/>
                    <a:pt x="241675" y="609927"/>
                    <a:pt x="233067" y="603550"/>
                  </a:cubicBezTo>
                  <a:cubicBezTo>
                    <a:pt x="218719" y="593028"/>
                    <a:pt x="204053" y="585376"/>
                    <a:pt x="185242" y="583782"/>
                  </a:cubicBezTo>
                  <a:cubicBezTo>
                    <a:pt x="155590" y="581232"/>
                    <a:pt x="132634" y="554131"/>
                    <a:pt x="134866" y="522885"/>
                  </a:cubicBezTo>
                  <a:cubicBezTo>
                    <a:pt x="136460" y="501842"/>
                    <a:pt x="129765" y="486538"/>
                    <a:pt x="116374" y="471235"/>
                  </a:cubicBezTo>
                  <a:cubicBezTo>
                    <a:pt x="92780" y="443815"/>
                    <a:pt x="102026" y="421178"/>
                    <a:pt x="138054" y="415439"/>
                  </a:cubicBezTo>
                  <a:cubicBezTo>
                    <a:pt x="156228" y="412569"/>
                    <a:pt x="174401" y="413845"/>
                    <a:pt x="192894" y="417989"/>
                  </a:cubicBezTo>
                  <a:cubicBezTo>
                    <a:pt x="201821" y="419903"/>
                    <a:pt x="215850" y="425641"/>
                    <a:pt x="219995" y="415758"/>
                  </a:cubicBezTo>
                  <a:cubicBezTo>
                    <a:pt x="225096" y="403642"/>
                    <a:pt x="210748" y="398541"/>
                    <a:pt x="202459" y="392483"/>
                  </a:cubicBezTo>
                  <a:cubicBezTo>
                    <a:pt x="191937" y="384512"/>
                    <a:pt x="180140" y="380049"/>
                    <a:pt x="167068" y="376541"/>
                  </a:cubicBezTo>
                  <a:cubicBezTo>
                    <a:pt x="153040" y="372715"/>
                    <a:pt x="141243" y="374628"/>
                    <a:pt x="130721" y="384193"/>
                  </a:cubicBezTo>
                  <a:cubicBezTo>
                    <a:pt x="121794" y="392164"/>
                    <a:pt x="111910" y="396628"/>
                    <a:pt x="99795" y="397265"/>
                  </a:cubicBezTo>
                  <a:cubicBezTo>
                    <a:pt x="78433" y="398541"/>
                    <a:pt x="56115" y="385787"/>
                    <a:pt x="57709" y="355179"/>
                  </a:cubicBezTo>
                  <a:cubicBezTo>
                    <a:pt x="59622" y="319470"/>
                    <a:pt x="43999" y="291732"/>
                    <a:pt x="11478" y="274515"/>
                  </a:cubicBezTo>
                  <a:cubicBezTo>
                    <a:pt x="7333" y="272283"/>
                    <a:pt x="2551" y="271645"/>
                    <a:pt x="0" y="267182"/>
                  </a:cubicBezTo>
                  <a:cubicBezTo>
                    <a:pt x="4464" y="251878"/>
                    <a:pt x="8927" y="236574"/>
                    <a:pt x="16261" y="222226"/>
                  </a:cubicBezTo>
                  <a:cubicBezTo>
                    <a:pt x="22000" y="211386"/>
                    <a:pt x="38260" y="214256"/>
                    <a:pt x="41767" y="201502"/>
                  </a:cubicBezTo>
                  <a:cubicBezTo>
                    <a:pt x="44955" y="190662"/>
                    <a:pt x="47187" y="179503"/>
                    <a:pt x="56115" y="170894"/>
                  </a:cubicBezTo>
                  <a:cubicBezTo>
                    <a:pt x="60578" y="166750"/>
                    <a:pt x="63766" y="161648"/>
                    <a:pt x="67274" y="156547"/>
                  </a:cubicBezTo>
                  <a:cubicBezTo>
                    <a:pt x="76839" y="142837"/>
                    <a:pt x="85447" y="128490"/>
                    <a:pt x="89911" y="112229"/>
                  </a:cubicBezTo>
                  <a:cubicBezTo>
                    <a:pt x="105852" y="105215"/>
                    <a:pt x="123069" y="107128"/>
                    <a:pt x="139649" y="107447"/>
                  </a:cubicBezTo>
                  <a:cubicBezTo>
                    <a:pt x="159416" y="107766"/>
                    <a:pt x="175677" y="102026"/>
                    <a:pt x="188111" y="86723"/>
                  </a:cubicBezTo>
                  <a:cubicBezTo>
                    <a:pt x="195444" y="77476"/>
                    <a:pt x="205009" y="76520"/>
                    <a:pt x="215850" y="74607"/>
                  </a:cubicBezTo>
                  <a:cubicBezTo>
                    <a:pt x="249965" y="68549"/>
                    <a:pt x="280892" y="54839"/>
                    <a:pt x="304485" y="27739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2B4EB33D-F11F-B3C2-8389-D86F636568DB}"/>
                </a:ext>
              </a:extLst>
            </p:cNvPr>
            <p:cNvSpPr>
              <a:spLocks/>
            </p:cNvSpPr>
            <p:nvPr/>
          </p:nvSpPr>
          <p:spPr>
            <a:xfrm>
              <a:off x="2814407" y="1924207"/>
              <a:ext cx="575029" cy="278106"/>
            </a:xfrm>
            <a:custGeom>
              <a:avLst/>
              <a:gdLst>
                <a:gd name="connsiteX0" fmla="*/ 746242 w 746241"/>
                <a:gd name="connsiteY0" fmla="*/ 277247 h 355679"/>
                <a:gd name="connsiteX1" fmla="*/ 699055 w 746241"/>
                <a:gd name="connsiteY1" fmla="*/ 309768 h 355679"/>
                <a:gd name="connsiteX2" fmla="*/ 668447 w 746241"/>
                <a:gd name="connsiteY2" fmla="*/ 325709 h 355679"/>
                <a:gd name="connsiteX3" fmla="*/ 659201 w 746241"/>
                <a:gd name="connsiteY3" fmla="*/ 325390 h 355679"/>
                <a:gd name="connsiteX4" fmla="*/ 584913 w 746241"/>
                <a:gd name="connsiteY4" fmla="*/ 355679 h 355679"/>
                <a:gd name="connsiteX5" fmla="*/ 532624 w 746241"/>
                <a:gd name="connsiteY5" fmla="*/ 322840 h 355679"/>
                <a:gd name="connsiteX6" fmla="*/ 484162 w 746241"/>
                <a:gd name="connsiteY6" fmla="*/ 288406 h 355679"/>
                <a:gd name="connsiteX7" fmla="*/ 437293 w 746241"/>
                <a:gd name="connsiteY7" fmla="*/ 271826 h 355679"/>
                <a:gd name="connsiteX8" fmla="*/ 415294 w 746241"/>
                <a:gd name="connsiteY8" fmla="*/ 261305 h 355679"/>
                <a:gd name="connsiteX9" fmla="*/ 371933 w 746241"/>
                <a:gd name="connsiteY9" fmla="*/ 250146 h 355679"/>
                <a:gd name="connsiteX10" fmla="*/ 301790 w 746241"/>
                <a:gd name="connsiteY10" fmla="*/ 254291 h 355679"/>
                <a:gd name="connsiteX11" fmla="*/ 160865 w 746241"/>
                <a:gd name="connsiteY11" fmla="*/ 239305 h 355679"/>
                <a:gd name="connsiteX12" fmla="*/ 102519 w 746241"/>
                <a:gd name="connsiteY12" fmla="*/ 246957 h 355679"/>
                <a:gd name="connsiteX13" fmla="*/ 17391 w 746241"/>
                <a:gd name="connsiteY13" fmla="*/ 271189 h 355679"/>
                <a:gd name="connsiteX14" fmla="*/ 25043 w 746241"/>
                <a:gd name="connsiteY14" fmla="*/ 170438 h 355679"/>
                <a:gd name="connsiteX15" fmla="*/ 42260 w 746241"/>
                <a:gd name="connsiteY15" fmla="*/ 136641 h 355679"/>
                <a:gd name="connsiteX16" fmla="*/ 82433 w 746241"/>
                <a:gd name="connsiteY16" fmla="*/ 76701 h 355679"/>
                <a:gd name="connsiteX17" fmla="*/ 134403 w 746241"/>
                <a:gd name="connsiteY17" fmla="*/ 43223 h 355679"/>
                <a:gd name="connsiteX18" fmla="*/ 177445 w 746241"/>
                <a:gd name="connsiteY18" fmla="*/ 54383 h 355679"/>
                <a:gd name="connsiteX19" fmla="*/ 231327 w 746241"/>
                <a:gd name="connsiteY19" fmla="*/ 128671 h 355679"/>
                <a:gd name="connsiteX20" fmla="*/ 262254 w 746241"/>
                <a:gd name="connsiteY20" fmla="*/ 146844 h 355679"/>
                <a:gd name="connsiteX21" fmla="*/ 325383 w 746241"/>
                <a:gd name="connsiteY21" fmla="*/ 139830 h 355679"/>
                <a:gd name="connsiteX22" fmla="*/ 341325 w 746241"/>
                <a:gd name="connsiteY22" fmla="*/ 111135 h 355679"/>
                <a:gd name="connsiteX23" fmla="*/ 338136 w 746241"/>
                <a:gd name="connsiteY23" fmla="*/ 60759 h 355679"/>
                <a:gd name="connsiteX24" fmla="*/ 354716 w 746241"/>
                <a:gd name="connsiteY24" fmla="*/ 4645 h 355679"/>
                <a:gd name="connsiteX25" fmla="*/ 413700 w 746241"/>
                <a:gd name="connsiteY25" fmla="*/ 2094 h 355679"/>
                <a:gd name="connsiteX26" fmla="*/ 480017 w 746241"/>
                <a:gd name="connsiteY26" fmla="*/ 17398 h 355679"/>
                <a:gd name="connsiteX27" fmla="*/ 530392 w 746241"/>
                <a:gd name="connsiteY27" fmla="*/ 52470 h 355679"/>
                <a:gd name="connsiteX28" fmla="*/ 561957 w 746241"/>
                <a:gd name="connsiteY28" fmla="*/ 64267 h 355679"/>
                <a:gd name="connsiteX29" fmla="*/ 661751 w 746241"/>
                <a:gd name="connsiteY29" fmla="*/ 69687 h 355679"/>
                <a:gd name="connsiteX30" fmla="*/ 685983 w 746241"/>
                <a:gd name="connsiteY30" fmla="*/ 102845 h 355679"/>
                <a:gd name="connsiteX31" fmla="*/ 695548 w 746241"/>
                <a:gd name="connsiteY31" fmla="*/ 145569 h 355679"/>
                <a:gd name="connsiteX32" fmla="*/ 706707 w 746241"/>
                <a:gd name="connsiteY32" fmla="*/ 192118 h 355679"/>
                <a:gd name="connsiteX33" fmla="*/ 746242 w 746241"/>
                <a:gd name="connsiteY33" fmla="*/ 277247 h 35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46241" h="355679">
                  <a:moveTo>
                    <a:pt x="746242" y="277247"/>
                  </a:moveTo>
                  <a:cubicBezTo>
                    <a:pt x="725518" y="281073"/>
                    <a:pt x="709257" y="290638"/>
                    <a:pt x="699055" y="309768"/>
                  </a:cubicBezTo>
                  <a:cubicBezTo>
                    <a:pt x="692678" y="321564"/>
                    <a:pt x="682475" y="327303"/>
                    <a:pt x="668447" y="325709"/>
                  </a:cubicBezTo>
                  <a:cubicBezTo>
                    <a:pt x="665259" y="325390"/>
                    <a:pt x="662389" y="325709"/>
                    <a:pt x="659201" y="325390"/>
                  </a:cubicBezTo>
                  <a:cubicBezTo>
                    <a:pt x="628274" y="320608"/>
                    <a:pt x="603724" y="330810"/>
                    <a:pt x="584913" y="355679"/>
                  </a:cubicBezTo>
                  <a:cubicBezTo>
                    <a:pt x="566101" y="346752"/>
                    <a:pt x="549204" y="334955"/>
                    <a:pt x="532624" y="322840"/>
                  </a:cubicBezTo>
                  <a:cubicBezTo>
                    <a:pt x="516682" y="311043"/>
                    <a:pt x="500422" y="299565"/>
                    <a:pt x="484162" y="288406"/>
                  </a:cubicBezTo>
                  <a:cubicBezTo>
                    <a:pt x="470133" y="278841"/>
                    <a:pt x="454191" y="272464"/>
                    <a:pt x="437293" y="271826"/>
                  </a:cubicBezTo>
                  <a:cubicBezTo>
                    <a:pt x="428047" y="271508"/>
                    <a:pt x="421033" y="268319"/>
                    <a:pt x="415294" y="261305"/>
                  </a:cubicBezTo>
                  <a:cubicBezTo>
                    <a:pt x="403497" y="247276"/>
                    <a:pt x="389469" y="244407"/>
                    <a:pt x="371933" y="250146"/>
                  </a:cubicBezTo>
                  <a:cubicBezTo>
                    <a:pt x="348977" y="257479"/>
                    <a:pt x="325702" y="256841"/>
                    <a:pt x="301790" y="254291"/>
                  </a:cubicBezTo>
                  <a:cubicBezTo>
                    <a:pt x="254602" y="249508"/>
                    <a:pt x="207734" y="244726"/>
                    <a:pt x="160865" y="239305"/>
                  </a:cubicBezTo>
                  <a:cubicBezTo>
                    <a:pt x="141098" y="237074"/>
                    <a:pt x="120374" y="236436"/>
                    <a:pt x="102519" y="246957"/>
                  </a:cubicBezTo>
                  <a:cubicBezTo>
                    <a:pt x="76056" y="262580"/>
                    <a:pt x="47042" y="267044"/>
                    <a:pt x="17391" y="271189"/>
                  </a:cubicBezTo>
                  <a:cubicBezTo>
                    <a:pt x="-8116" y="235161"/>
                    <a:pt x="-5565" y="201364"/>
                    <a:pt x="25043" y="170438"/>
                  </a:cubicBezTo>
                  <a:cubicBezTo>
                    <a:pt x="34608" y="160873"/>
                    <a:pt x="40984" y="150351"/>
                    <a:pt x="42260" y="136641"/>
                  </a:cubicBezTo>
                  <a:cubicBezTo>
                    <a:pt x="44811" y="109541"/>
                    <a:pt x="58202" y="89773"/>
                    <a:pt x="82433" y="76701"/>
                  </a:cubicBezTo>
                  <a:cubicBezTo>
                    <a:pt x="100606" y="66817"/>
                    <a:pt x="116548" y="53426"/>
                    <a:pt x="134403" y="43223"/>
                  </a:cubicBezTo>
                  <a:cubicBezTo>
                    <a:pt x="156721" y="30470"/>
                    <a:pt x="162778" y="33021"/>
                    <a:pt x="177445" y="54383"/>
                  </a:cubicBezTo>
                  <a:cubicBezTo>
                    <a:pt x="194662" y="79570"/>
                    <a:pt x="209328" y="106671"/>
                    <a:pt x="231327" y="128671"/>
                  </a:cubicBezTo>
                  <a:cubicBezTo>
                    <a:pt x="239936" y="137279"/>
                    <a:pt x="248544" y="146844"/>
                    <a:pt x="262254" y="146844"/>
                  </a:cubicBezTo>
                  <a:cubicBezTo>
                    <a:pt x="283616" y="146844"/>
                    <a:pt x="305297" y="150989"/>
                    <a:pt x="325383" y="139830"/>
                  </a:cubicBezTo>
                  <a:cubicBezTo>
                    <a:pt x="336223" y="133772"/>
                    <a:pt x="341006" y="123251"/>
                    <a:pt x="341325" y="111135"/>
                  </a:cubicBezTo>
                  <a:cubicBezTo>
                    <a:pt x="341644" y="94237"/>
                    <a:pt x="341325" y="77657"/>
                    <a:pt x="338136" y="60759"/>
                  </a:cubicBezTo>
                  <a:cubicBezTo>
                    <a:pt x="333992" y="39397"/>
                    <a:pt x="336223" y="19630"/>
                    <a:pt x="354716" y="4645"/>
                  </a:cubicBezTo>
                  <a:cubicBezTo>
                    <a:pt x="374483" y="3688"/>
                    <a:pt x="394251" y="6239"/>
                    <a:pt x="413700" y="2094"/>
                  </a:cubicBezTo>
                  <a:cubicBezTo>
                    <a:pt x="438250" y="-3326"/>
                    <a:pt x="459930" y="1775"/>
                    <a:pt x="480017" y="17398"/>
                  </a:cubicBezTo>
                  <a:cubicBezTo>
                    <a:pt x="495958" y="30151"/>
                    <a:pt x="513175" y="41629"/>
                    <a:pt x="530392" y="52470"/>
                  </a:cubicBezTo>
                  <a:cubicBezTo>
                    <a:pt x="539957" y="58527"/>
                    <a:pt x="549841" y="65223"/>
                    <a:pt x="561957" y="64267"/>
                  </a:cubicBezTo>
                  <a:cubicBezTo>
                    <a:pt x="595434" y="61397"/>
                    <a:pt x="628593" y="69687"/>
                    <a:pt x="661751" y="69687"/>
                  </a:cubicBezTo>
                  <a:cubicBezTo>
                    <a:pt x="669722" y="80846"/>
                    <a:pt x="677693" y="92005"/>
                    <a:pt x="685983" y="102845"/>
                  </a:cubicBezTo>
                  <a:cubicBezTo>
                    <a:pt x="695548" y="115598"/>
                    <a:pt x="700968" y="129308"/>
                    <a:pt x="695548" y="145569"/>
                  </a:cubicBezTo>
                  <a:cubicBezTo>
                    <a:pt x="689809" y="163423"/>
                    <a:pt x="693634" y="180003"/>
                    <a:pt x="706707" y="192118"/>
                  </a:cubicBezTo>
                  <a:cubicBezTo>
                    <a:pt x="731894" y="215393"/>
                    <a:pt x="740184" y="245682"/>
                    <a:pt x="746242" y="277247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ECF09D64-3760-A270-D57C-0A5E804A9647}"/>
                </a:ext>
              </a:extLst>
            </p:cNvPr>
            <p:cNvSpPr>
              <a:spLocks/>
            </p:cNvSpPr>
            <p:nvPr/>
          </p:nvSpPr>
          <p:spPr>
            <a:xfrm>
              <a:off x="2811907" y="2110266"/>
              <a:ext cx="453706" cy="283089"/>
            </a:xfrm>
            <a:custGeom>
              <a:avLst/>
              <a:gdLst>
                <a:gd name="connsiteX0" fmla="*/ 21273 w 588795"/>
                <a:gd name="connsiteY0" fmla="*/ 33231 h 362052"/>
                <a:gd name="connsiteX1" fmla="*/ 106402 w 588795"/>
                <a:gd name="connsiteY1" fmla="*/ 9000 h 362052"/>
                <a:gd name="connsiteX2" fmla="*/ 164748 w 588795"/>
                <a:gd name="connsiteY2" fmla="*/ 1348 h 362052"/>
                <a:gd name="connsiteX3" fmla="*/ 305672 w 588795"/>
                <a:gd name="connsiteY3" fmla="*/ 16333 h 362052"/>
                <a:gd name="connsiteX4" fmla="*/ 375815 w 588795"/>
                <a:gd name="connsiteY4" fmla="*/ 12188 h 362052"/>
                <a:gd name="connsiteX5" fmla="*/ 419176 w 588795"/>
                <a:gd name="connsiteY5" fmla="*/ 23347 h 362052"/>
                <a:gd name="connsiteX6" fmla="*/ 441176 w 588795"/>
                <a:gd name="connsiteY6" fmla="*/ 33869 h 362052"/>
                <a:gd name="connsiteX7" fmla="*/ 488044 w 588795"/>
                <a:gd name="connsiteY7" fmla="*/ 50448 h 362052"/>
                <a:gd name="connsiteX8" fmla="*/ 536507 w 588795"/>
                <a:gd name="connsiteY8" fmla="*/ 84882 h 362052"/>
                <a:gd name="connsiteX9" fmla="*/ 588795 w 588795"/>
                <a:gd name="connsiteY9" fmla="*/ 117722 h 362052"/>
                <a:gd name="connsiteX10" fmla="*/ 583694 w 588795"/>
                <a:gd name="connsiteY10" fmla="*/ 162677 h 362052"/>
                <a:gd name="connsiteX11" fmla="*/ 564883 w 588795"/>
                <a:gd name="connsiteY11" fmla="*/ 193285 h 362052"/>
                <a:gd name="connsiteX12" fmla="*/ 559144 w 588795"/>
                <a:gd name="connsiteY12" fmla="*/ 196473 h 362052"/>
                <a:gd name="connsiteX13" fmla="*/ 514826 w 588795"/>
                <a:gd name="connsiteY13" fmla="*/ 231545 h 362052"/>
                <a:gd name="connsiteX14" fmla="*/ 481667 w 588795"/>
                <a:gd name="connsiteY14" fmla="*/ 288616 h 362052"/>
                <a:gd name="connsiteX15" fmla="*/ 452654 w 588795"/>
                <a:gd name="connsiteY15" fmla="*/ 317311 h 362052"/>
                <a:gd name="connsiteX16" fmla="*/ 396220 w 588795"/>
                <a:gd name="connsiteY16" fmla="*/ 344412 h 362052"/>
                <a:gd name="connsiteX17" fmla="*/ 347120 w 588795"/>
                <a:gd name="connsiteY17" fmla="*/ 360991 h 362052"/>
                <a:gd name="connsiteX18" fmla="*/ 276339 w 588795"/>
                <a:gd name="connsiteY18" fmla="*/ 355890 h 362052"/>
                <a:gd name="connsiteX19" fmla="*/ 227558 w 588795"/>
                <a:gd name="connsiteY19" fmla="*/ 317311 h 362052"/>
                <a:gd name="connsiteX20" fmla="*/ 191849 w 588795"/>
                <a:gd name="connsiteY20" fmla="*/ 303920 h 362052"/>
                <a:gd name="connsiteX21" fmla="*/ 196312 w 588795"/>
                <a:gd name="connsiteY21" fmla="*/ 242385 h 362052"/>
                <a:gd name="connsiteX22" fmla="*/ 190892 w 588795"/>
                <a:gd name="connsiteY22" fmla="*/ 223255 h 362052"/>
                <a:gd name="connsiteX23" fmla="*/ 138604 w 588795"/>
                <a:gd name="connsiteY23" fmla="*/ 201256 h 362052"/>
                <a:gd name="connsiteX24" fmla="*/ 87590 w 588795"/>
                <a:gd name="connsiteY24" fmla="*/ 186590 h 362052"/>
                <a:gd name="connsiteX25" fmla="*/ 17766 w 588795"/>
                <a:gd name="connsiteY25" fmla="*/ 174155 h 362052"/>
                <a:gd name="connsiteX26" fmla="*/ 9476 w 588795"/>
                <a:gd name="connsiteY26" fmla="*/ 170329 h 362052"/>
                <a:gd name="connsiteX27" fmla="*/ 5332 w 588795"/>
                <a:gd name="connsiteY27" fmla="*/ 148330 h 362052"/>
                <a:gd name="connsiteX28" fmla="*/ 26375 w 588795"/>
                <a:gd name="connsiteY28" fmla="*/ 113258 h 362052"/>
                <a:gd name="connsiteX29" fmla="*/ 27331 w 588795"/>
                <a:gd name="connsiteY29" fmla="*/ 57144 h 362052"/>
                <a:gd name="connsiteX30" fmla="*/ 21273 w 588795"/>
                <a:gd name="connsiteY30" fmla="*/ 33231 h 36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88795" h="362052">
                  <a:moveTo>
                    <a:pt x="21273" y="33231"/>
                  </a:moveTo>
                  <a:cubicBezTo>
                    <a:pt x="50925" y="29086"/>
                    <a:pt x="79939" y="24623"/>
                    <a:pt x="106402" y="9000"/>
                  </a:cubicBezTo>
                  <a:cubicBezTo>
                    <a:pt x="124256" y="-1521"/>
                    <a:pt x="144980" y="-884"/>
                    <a:pt x="164748" y="1348"/>
                  </a:cubicBezTo>
                  <a:cubicBezTo>
                    <a:pt x="211616" y="6768"/>
                    <a:pt x="258804" y="11869"/>
                    <a:pt x="305672" y="16333"/>
                  </a:cubicBezTo>
                  <a:cubicBezTo>
                    <a:pt x="329584" y="18565"/>
                    <a:pt x="352859" y="19521"/>
                    <a:pt x="375815" y="12188"/>
                  </a:cubicBezTo>
                  <a:cubicBezTo>
                    <a:pt x="393032" y="6449"/>
                    <a:pt x="407379" y="9319"/>
                    <a:pt x="419176" y="23347"/>
                  </a:cubicBezTo>
                  <a:cubicBezTo>
                    <a:pt x="424915" y="30043"/>
                    <a:pt x="431929" y="33231"/>
                    <a:pt x="441176" y="33869"/>
                  </a:cubicBezTo>
                  <a:cubicBezTo>
                    <a:pt x="458393" y="34507"/>
                    <a:pt x="474016" y="40883"/>
                    <a:pt x="488044" y="50448"/>
                  </a:cubicBezTo>
                  <a:cubicBezTo>
                    <a:pt x="504305" y="61607"/>
                    <a:pt x="520565" y="73085"/>
                    <a:pt x="536507" y="84882"/>
                  </a:cubicBezTo>
                  <a:cubicBezTo>
                    <a:pt x="553086" y="97317"/>
                    <a:pt x="569984" y="109113"/>
                    <a:pt x="588795" y="117722"/>
                  </a:cubicBezTo>
                  <a:cubicBezTo>
                    <a:pt x="582737" y="132069"/>
                    <a:pt x="581781" y="147054"/>
                    <a:pt x="583694" y="162677"/>
                  </a:cubicBezTo>
                  <a:cubicBezTo>
                    <a:pt x="585288" y="177343"/>
                    <a:pt x="584332" y="190734"/>
                    <a:pt x="564883" y="193285"/>
                  </a:cubicBezTo>
                  <a:cubicBezTo>
                    <a:pt x="562651" y="193604"/>
                    <a:pt x="560100" y="194879"/>
                    <a:pt x="559144" y="196473"/>
                  </a:cubicBezTo>
                  <a:cubicBezTo>
                    <a:pt x="549579" y="214647"/>
                    <a:pt x="529811" y="220067"/>
                    <a:pt x="514826" y="231545"/>
                  </a:cubicBezTo>
                  <a:cubicBezTo>
                    <a:pt x="496015" y="245892"/>
                    <a:pt x="482624" y="263109"/>
                    <a:pt x="481667" y="288616"/>
                  </a:cubicBezTo>
                  <a:cubicBezTo>
                    <a:pt x="480711" y="312529"/>
                    <a:pt x="477204" y="313485"/>
                    <a:pt x="452654" y="317311"/>
                  </a:cubicBezTo>
                  <a:cubicBezTo>
                    <a:pt x="431292" y="320499"/>
                    <a:pt x="411205" y="326238"/>
                    <a:pt x="396220" y="344412"/>
                  </a:cubicBezTo>
                  <a:cubicBezTo>
                    <a:pt x="383786" y="359397"/>
                    <a:pt x="367844" y="364498"/>
                    <a:pt x="347120" y="360991"/>
                  </a:cubicBezTo>
                  <a:cubicBezTo>
                    <a:pt x="323845" y="356846"/>
                    <a:pt x="299933" y="357484"/>
                    <a:pt x="276339" y="355890"/>
                  </a:cubicBezTo>
                  <a:cubicBezTo>
                    <a:pt x="266455" y="335166"/>
                    <a:pt x="247325" y="325919"/>
                    <a:pt x="227558" y="317311"/>
                  </a:cubicBezTo>
                  <a:cubicBezTo>
                    <a:pt x="215761" y="312210"/>
                    <a:pt x="202370" y="311891"/>
                    <a:pt x="191849" y="303920"/>
                  </a:cubicBezTo>
                  <a:cubicBezTo>
                    <a:pt x="193762" y="283515"/>
                    <a:pt x="189936" y="262472"/>
                    <a:pt x="196312" y="242385"/>
                  </a:cubicBezTo>
                  <a:cubicBezTo>
                    <a:pt x="198544" y="235371"/>
                    <a:pt x="195675" y="227719"/>
                    <a:pt x="190892" y="223255"/>
                  </a:cubicBezTo>
                  <a:cubicBezTo>
                    <a:pt x="176226" y="209864"/>
                    <a:pt x="160922" y="196792"/>
                    <a:pt x="138604" y="201256"/>
                  </a:cubicBezTo>
                  <a:cubicBezTo>
                    <a:pt x="119155" y="205082"/>
                    <a:pt x="100981" y="199662"/>
                    <a:pt x="87590" y="186590"/>
                  </a:cubicBezTo>
                  <a:cubicBezTo>
                    <a:pt x="66229" y="165547"/>
                    <a:pt x="42954" y="167141"/>
                    <a:pt x="17766" y="174155"/>
                  </a:cubicBezTo>
                  <a:cubicBezTo>
                    <a:pt x="14897" y="172880"/>
                    <a:pt x="12027" y="171923"/>
                    <a:pt x="9476" y="170329"/>
                  </a:cubicBezTo>
                  <a:cubicBezTo>
                    <a:pt x="-2001" y="162040"/>
                    <a:pt x="-2639" y="159489"/>
                    <a:pt x="5332" y="148330"/>
                  </a:cubicBezTo>
                  <a:cubicBezTo>
                    <a:pt x="13621" y="137171"/>
                    <a:pt x="22549" y="126968"/>
                    <a:pt x="26375" y="113258"/>
                  </a:cubicBezTo>
                  <a:cubicBezTo>
                    <a:pt x="31795" y="94766"/>
                    <a:pt x="33708" y="75955"/>
                    <a:pt x="27331" y="57144"/>
                  </a:cubicBezTo>
                  <a:cubicBezTo>
                    <a:pt x="24781" y="49492"/>
                    <a:pt x="23186" y="41202"/>
                    <a:pt x="21273" y="33231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B06DAEF-2167-1E12-49C6-C782DB6E3007}"/>
                </a:ext>
              </a:extLst>
            </p:cNvPr>
            <p:cNvSpPr>
              <a:spLocks/>
            </p:cNvSpPr>
            <p:nvPr/>
          </p:nvSpPr>
          <p:spPr>
            <a:xfrm>
              <a:off x="424070" y="3624514"/>
              <a:ext cx="264400" cy="490455"/>
            </a:xfrm>
            <a:custGeom>
              <a:avLst/>
              <a:gdLst>
                <a:gd name="connsiteX0" fmla="*/ 79372 w 343124"/>
                <a:gd name="connsiteY0" fmla="*/ 26500 h 627260"/>
                <a:gd name="connsiteX1" fmla="*/ 112850 w 343124"/>
                <a:gd name="connsiteY1" fmla="*/ 8646 h 627260"/>
                <a:gd name="connsiteX2" fmla="*/ 141863 w 343124"/>
                <a:gd name="connsiteY2" fmla="*/ 16617 h 627260"/>
                <a:gd name="connsiteX3" fmla="*/ 160674 w 343124"/>
                <a:gd name="connsiteY3" fmla="*/ 33515 h 627260"/>
                <a:gd name="connsiteX4" fmla="*/ 190007 w 343124"/>
                <a:gd name="connsiteY4" fmla="*/ 34152 h 627260"/>
                <a:gd name="connsiteX5" fmla="*/ 218702 w 343124"/>
                <a:gd name="connsiteY5" fmla="*/ 37341 h 627260"/>
                <a:gd name="connsiteX6" fmla="*/ 244527 w 343124"/>
                <a:gd name="connsiteY6" fmla="*/ 35109 h 627260"/>
                <a:gd name="connsiteX7" fmla="*/ 269396 w 343124"/>
                <a:gd name="connsiteY7" fmla="*/ 23631 h 627260"/>
                <a:gd name="connsiteX8" fmla="*/ 307975 w 343124"/>
                <a:gd name="connsiteY8" fmla="*/ 43080 h 627260"/>
                <a:gd name="connsiteX9" fmla="*/ 331888 w 343124"/>
                <a:gd name="connsiteY9" fmla="*/ 61891 h 627260"/>
                <a:gd name="connsiteX10" fmla="*/ 336032 w 343124"/>
                <a:gd name="connsiteY10" fmla="*/ 83571 h 627260"/>
                <a:gd name="connsiteX11" fmla="*/ 294265 w 343124"/>
                <a:gd name="connsiteY11" fmla="*/ 115455 h 627260"/>
                <a:gd name="connsiteX12" fmla="*/ 275454 w 343124"/>
                <a:gd name="connsiteY12" fmla="*/ 170613 h 627260"/>
                <a:gd name="connsiteX13" fmla="*/ 283106 w 343124"/>
                <a:gd name="connsiteY13" fmla="*/ 194525 h 627260"/>
                <a:gd name="connsiteX14" fmla="*/ 278324 w 343124"/>
                <a:gd name="connsiteY14" fmla="*/ 236292 h 627260"/>
                <a:gd name="connsiteX15" fmla="*/ 266527 w 343124"/>
                <a:gd name="connsiteY15" fmla="*/ 281248 h 627260"/>
                <a:gd name="connsiteX16" fmla="*/ 266846 w 343124"/>
                <a:gd name="connsiteY16" fmla="*/ 297189 h 627260"/>
                <a:gd name="connsiteX17" fmla="*/ 254411 w 343124"/>
                <a:gd name="connsiteY17" fmla="*/ 310580 h 627260"/>
                <a:gd name="connsiteX18" fmla="*/ 249948 w 343124"/>
                <a:gd name="connsiteY18" fmla="*/ 310899 h 627260"/>
                <a:gd name="connsiteX19" fmla="*/ 221571 w 343124"/>
                <a:gd name="connsiteY19" fmla="*/ 325565 h 627260"/>
                <a:gd name="connsiteX20" fmla="*/ 235281 w 343124"/>
                <a:gd name="connsiteY20" fmla="*/ 355216 h 627260"/>
                <a:gd name="connsiteX21" fmla="*/ 264614 w 343124"/>
                <a:gd name="connsiteY21" fmla="*/ 387419 h 627260"/>
                <a:gd name="connsiteX22" fmla="*/ 258875 w 343124"/>
                <a:gd name="connsiteY22" fmla="*/ 406868 h 627260"/>
                <a:gd name="connsiteX23" fmla="*/ 232412 w 343124"/>
                <a:gd name="connsiteY23" fmla="*/ 443215 h 627260"/>
                <a:gd name="connsiteX24" fmla="*/ 248672 w 343124"/>
                <a:gd name="connsiteY24" fmla="*/ 472866 h 627260"/>
                <a:gd name="connsiteX25" fmla="*/ 266846 w 343124"/>
                <a:gd name="connsiteY25" fmla="*/ 490083 h 627260"/>
                <a:gd name="connsiteX26" fmla="*/ 261107 w 343124"/>
                <a:gd name="connsiteY26" fmla="*/ 511764 h 627260"/>
                <a:gd name="connsiteX27" fmla="*/ 256643 w 343124"/>
                <a:gd name="connsiteY27" fmla="*/ 513358 h 627260"/>
                <a:gd name="connsiteX28" fmla="*/ 223166 w 343124"/>
                <a:gd name="connsiteY28" fmla="*/ 594660 h 627260"/>
                <a:gd name="connsiteX29" fmla="*/ 229542 w 343124"/>
                <a:gd name="connsiteY29" fmla="*/ 609326 h 627260"/>
                <a:gd name="connsiteX30" fmla="*/ 114444 w 343124"/>
                <a:gd name="connsiteY30" fmla="*/ 627181 h 627260"/>
                <a:gd name="connsiteX31" fmla="*/ 98502 w 343124"/>
                <a:gd name="connsiteY31" fmla="*/ 626862 h 627260"/>
                <a:gd name="connsiteX32" fmla="*/ 71720 w 343124"/>
                <a:gd name="connsiteY32" fmla="*/ 592109 h 627260"/>
                <a:gd name="connsiteX33" fmla="*/ 78416 w 343124"/>
                <a:gd name="connsiteY33" fmla="*/ 489126 h 627260"/>
                <a:gd name="connsiteX34" fmla="*/ 41112 w 343124"/>
                <a:gd name="connsiteY34" fmla="*/ 419940 h 627260"/>
                <a:gd name="connsiteX35" fmla="*/ 20707 w 343124"/>
                <a:gd name="connsiteY35" fmla="*/ 404955 h 627260"/>
                <a:gd name="connsiteX36" fmla="*/ 12736 w 343124"/>
                <a:gd name="connsiteY36" fmla="*/ 346927 h 627260"/>
                <a:gd name="connsiteX37" fmla="*/ 46532 w 343124"/>
                <a:gd name="connsiteY37" fmla="*/ 287305 h 627260"/>
                <a:gd name="connsiteX38" fmla="*/ 85430 w 343124"/>
                <a:gd name="connsiteY38" fmla="*/ 136816 h 627260"/>
                <a:gd name="connsiteX39" fmla="*/ 83517 w 343124"/>
                <a:gd name="connsiteY39" fmla="*/ 104933 h 627260"/>
                <a:gd name="connsiteX40" fmla="*/ 79372 w 343124"/>
                <a:gd name="connsiteY40" fmla="*/ 26500 h 62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43124" h="627260">
                  <a:moveTo>
                    <a:pt x="79372" y="26500"/>
                  </a:moveTo>
                  <a:cubicBezTo>
                    <a:pt x="92763" y="24269"/>
                    <a:pt x="102966" y="17892"/>
                    <a:pt x="112850" y="8646"/>
                  </a:cubicBezTo>
                  <a:cubicBezTo>
                    <a:pt x="127835" y="-5064"/>
                    <a:pt x="137400" y="-2513"/>
                    <a:pt x="141863" y="16617"/>
                  </a:cubicBezTo>
                  <a:cubicBezTo>
                    <a:pt x="144733" y="28094"/>
                    <a:pt x="151747" y="30964"/>
                    <a:pt x="160674" y="33515"/>
                  </a:cubicBezTo>
                  <a:cubicBezTo>
                    <a:pt x="170558" y="36384"/>
                    <a:pt x="180442" y="36703"/>
                    <a:pt x="190007" y="34152"/>
                  </a:cubicBezTo>
                  <a:cubicBezTo>
                    <a:pt x="200210" y="31602"/>
                    <a:pt x="209775" y="31921"/>
                    <a:pt x="218702" y="37341"/>
                  </a:cubicBezTo>
                  <a:cubicBezTo>
                    <a:pt x="227948" y="42761"/>
                    <a:pt x="236557" y="40848"/>
                    <a:pt x="244527" y="35109"/>
                  </a:cubicBezTo>
                  <a:cubicBezTo>
                    <a:pt x="252179" y="29689"/>
                    <a:pt x="260469" y="25863"/>
                    <a:pt x="269396" y="23631"/>
                  </a:cubicBezTo>
                  <a:cubicBezTo>
                    <a:pt x="286932" y="19486"/>
                    <a:pt x="301280" y="25863"/>
                    <a:pt x="307975" y="43080"/>
                  </a:cubicBezTo>
                  <a:cubicBezTo>
                    <a:pt x="312439" y="55195"/>
                    <a:pt x="322323" y="57427"/>
                    <a:pt x="331888" y="61891"/>
                  </a:cubicBezTo>
                  <a:cubicBezTo>
                    <a:pt x="345916" y="68267"/>
                    <a:pt x="346235" y="71775"/>
                    <a:pt x="336032" y="83571"/>
                  </a:cubicBezTo>
                  <a:cubicBezTo>
                    <a:pt x="324236" y="96962"/>
                    <a:pt x="308613" y="105571"/>
                    <a:pt x="294265" y="115455"/>
                  </a:cubicBezTo>
                  <a:cubicBezTo>
                    <a:pt x="267802" y="133309"/>
                    <a:pt x="265570" y="139686"/>
                    <a:pt x="275454" y="170613"/>
                  </a:cubicBezTo>
                  <a:cubicBezTo>
                    <a:pt x="278005" y="178584"/>
                    <a:pt x="281193" y="186554"/>
                    <a:pt x="283106" y="194525"/>
                  </a:cubicBezTo>
                  <a:cubicBezTo>
                    <a:pt x="286294" y="208873"/>
                    <a:pt x="288526" y="224176"/>
                    <a:pt x="278324" y="236292"/>
                  </a:cubicBezTo>
                  <a:cubicBezTo>
                    <a:pt x="266846" y="250002"/>
                    <a:pt x="265252" y="264987"/>
                    <a:pt x="266527" y="281248"/>
                  </a:cubicBezTo>
                  <a:cubicBezTo>
                    <a:pt x="266846" y="286668"/>
                    <a:pt x="266846" y="292088"/>
                    <a:pt x="266846" y="297189"/>
                  </a:cubicBezTo>
                  <a:cubicBezTo>
                    <a:pt x="266846" y="305479"/>
                    <a:pt x="262382" y="309942"/>
                    <a:pt x="254411" y="310580"/>
                  </a:cubicBezTo>
                  <a:cubicBezTo>
                    <a:pt x="252817" y="310899"/>
                    <a:pt x="251223" y="310899"/>
                    <a:pt x="249948" y="310899"/>
                  </a:cubicBezTo>
                  <a:cubicBezTo>
                    <a:pt x="238151" y="311537"/>
                    <a:pt x="225716" y="312812"/>
                    <a:pt x="221571" y="325565"/>
                  </a:cubicBezTo>
                  <a:cubicBezTo>
                    <a:pt x="217745" y="338319"/>
                    <a:pt x="227629" y="346608"/>
                    <a:pt x="235281" y="355216"/>
                  </a:cubicBezTo>
                  <a:cubicBezTo>
                    <a:pt x="245165" y="365738"/>
                    <a:pt x="255687" y="375941"/>
                    <a:pt x="264614" y="387419"/>
                  </a:cubicBezTo>
                  <a:cubicBezTo>
                    <a:pt x="273222" y="398578"/>
                    <a:pt x="271947" y="403679"/>
                    <a:pt x="258875" y="406868"/>
                  </a:cubicBezTo>
                  <a:cubicBezTo>
                    <a:pt x="239426" y="411969"/>
                    <a:pt x="236238" y="427273"/>
                    <a:pt x="232412" y="443215"/>
                  </a:cubicBezTo>
                  <a:cubicBezTo>
                    <a:pt x="228905" y="458200"/>
                    <a:pt x="238788" y="465214"/>
                    <a:pt x="248672" y="472866"/>
                  </a:cubicBezTo>
                  <a:cubicBezTo>
                    <a:pt x="255368" y="477967"/>
                    <a:pt x="261744" y="483706"/>
                    <a:pt x="266846" y="490083"/>
                  </a:cubicBezTo>
                  <a:cubicBezTo>
                    <a:pt x="274498" y="499648"/>
                    <a:pt x="272266" y="506343"/>
                    <a:pt x="261107" y="511764"/>
                  </a:cubicBezTo>
                  <a:cubicBezTo>
                    <a:pt x="259831" y="512401"/>
                    <a:pt x="258237" y="512720"/>
                    <a:pt x="256643" y="513358"/>
                  </a:cubicBezTo>
                  <a:cubicBezTo>
                    <a:pt x="218064" y="528024"/>
                    <a:pt x="205630" y="557675"/>
                    <a:pt x="223166" y="594660"/>
                  </a:cubicBezTo>
                  <a:cubicBezTo>
                    <a:pt x="225397" y="599442"/>
                    <a:pt x="227310" y="604544"/>
                    <a:pt x="229542" y="609326"/>
                  </a:cubicBezTo>
                  <a:cubicBezTo>
                    <a:pt x="192239" y="621761"/>
                    <a:pt x="153660" y="626543"/>
                    <a:pt x="114444" y="627181"/>
                  </a:cubicBezTo>
                  <a:cubicBezTo>
                    <a:pt x="109024" y="627181"/>
                    <a:pt x="103603" y="627499"/>
                    <a:pt x="98502" y="626862"/>
                  </a:cubicBezTo>
                  <a:cubicBezTo>
                    <a:pt x="73633" y="623992"/>
                    <a:pt x="69170" y="617616"/>
                    <a:pt x="71720" y="592109"/>
                  </a:cubicBezTo>
                  <a:cubicBezTo>
                    <a:pt x="75227" y="557994"/>
                    <a:pt x="80010" y="523879"/>
                    <a:pt x="78416" y="489126"/>
                  </a:cubicBezTo>
                  <a:cubicBezTo>
                    <a:pt x="77140" y="459794"/>
                    <a:pt x="67894" y="435562"/>
                    <a:pt x="41112" y="419940"/>
                  </a:cubicBezTo>
                  <a:cubicBezTo>
                    <a:pt x="33779" y="415795"/>
                    <a:pt x="27403" y="410375"/>
                    <a:pt x="20707" y="404955"/>
                  </a:cubicBezTo>
                  <a:cubicBezTo>
                    <a:pt x="-4162" y="385506"/>
                    <a:pt x="-6394" y="371158"/>
                    <a:pt x="12736" y="346927"/>
                  </a:cubicBezTo>
                  <a:cubicBezTo>
                    <a:pt x="27084" y="328754"/>
                    <a:pt x="37924" y="308667"/>
                    <a:pt x="46532" y="287305"/>
                  </a:cubicBezTo>
                  <a:cubicBezTo>
                    <a:pt x="66300" y="238843"/>
                    <a:pt x="79372" y="188786"/>
                    <a:pt x="85430" y="136816"/>
                  </a:cubicBezTo>
                  <a:cubicBezTo>
                    <a:pt x="86705" y="126295"/>
                    <a:pt x="87981" y="115136"/>
                    <a:pt x="83517" y="104933"/>
                  </a:cubicBezTo>
                  <a:cubicBezTo>
                    <a:pt x="72358" y="79426"/>
                    <a:pt x="75865" y="52964"/>
                    <a:pt x="79372" y="2650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06C8D4F-73B8-311A-EFAF-86C9D0C1434D}"/>
                </a:ext>
              </a:extLst>
            </p:cNvPr>
            <p:cNvSpPr>
              <a:spLocks/>
            </p:cNvSpPr>
            <p:nvPr/>
          </p:nvSpPr>
          <p:spPr>
            <a:xfrm>
              <a:off x="3905123" y="4443881"/>
              <a:ext cx="333362" cy="370015"/>
            </a:xfrm>
            <a:custGeom>
              <a:avLst/>
              <a:gdLst>
                <a:gd name="connsiteX0" fmla="*/ 70462 w 432619"/>
                <a:gd name="connsiteY0" fmla="*/ 27543 h 473225"/>
                <a:gd name="connsiteX1" fmla="*/ 72056 w 432619"/>
                <a:gd name="connsiteY1" fmla="*/ 29137 h 473225"/>
                <a:gd name="connsiteX2" fmla="*/ 118606 w 432619"/>
                <a:gd name="connsiteY2" fmla="*/ 83658 h 473225"/>
                <a:gd name="connsiteX3" fmla="*/ 161648 w 432619"/>
                <a:gd name="connsiteY3" fmla="*/ 105338 h 473225"/>
                <a:gd name="connsiteX4" fmla="*/ 182691 w 432619"/>
                <a:gd name="connsiteY4" fmla="*/ 105338 h 473225"/>
                <a:gd name="connsiteX5" fmla="*/ 340513 w 432619"/>
                <a:gd name="connsiteY5" fmla="*/ 28181 h 473225"/>
                <a:gd name="connsiteX6" fmla="*/ 381324 w 432619"/>
                <a:gd name="connsiteY6" fmla="*/ 7776 h 473225"/>
                <a:gd name="connsiteX7" fmla="*/ 402367 w 432619"/>
                <a:gd name="connsiteY7" fmla="*/ 124 h 473225"/>
                <a:gd name="connsiteX8" fmla="*/ 430743 w 432619"/>
                <a:gd name="connsiteY8" fmla="*/ 129888 h 473225"/>
                <a:gd name="connsiteX9" fmla="*/ 416076 w 432619"/>
                <a:gd name="connsiteY9" fmla="*/ 150932 h 473225"/>
                <a:gd name="connsiteX10" fmla="*/ 399497 w 432619"/>
                <a:gd name="connsiteY10" fmla="*/ 157946 h 473225"/>
                <a:gd name="connsiteX11" fmla="*/ 320108 w 432619"/>
                <a:gd name="connsiteY11" fmla="*/ 182815 h 473225"/>
                <a:gd name="connsiteX12" fmla="*/ 252196 w 432619"/>
                <a:gd name="connsiteY12" fmla="*/ 201626 h 473225"/>
                <a:gd name="connsiteX13" fmla="*/ 229559 w 432619"/>
                <a:gd name="connsiteY13" fmla="*/ 217249 h 473225"/>
                <a:gd name="connsiteX14" fmla="*/ 233386 w 432619"/>
                <a:gd name="connsiteY14" fmla="*/ 252320 h 473225"/>
                <a:gd name="connsiteX15" fmla="*/ 296833 w 432619"/>
                <a:gd name="connsiteY15" fmla="*/ 310985 h 473225"/>
                <a:gd name="connsiteX16" fmla="*/ 292688 w 432619"/>
                <a:gd name="connsiteY16" fmla="*/ 340956 h 473225"/>
                <a:gd name="connsiteX17" fmla="*/ 270689 w 432619"/>
                <a:gd name="connsiteY17" fmla="*/ 367419 h 473225"/>
                <a:gd name="connsiteX18" fmla="*/ 233066 w 432619"/>
                <a:gd name="connsiteY18" fmla="*/ 385592 h 473225"/>
                <a:gd name="connsiteX19" fmla="*/ 194488 w 432619"/>
                <a:gd name="connsiteY19" fmla="*/ 390375 h 473225"/>
                <a:gd name="connsiteX20" fmla="*/ 174082 w 432619"/>
                <a:gd name="connsiteY20" fmla="*/ 412374 h 473225"/>
                <a:gd name="connsiteX21" fmla="*/ 66955 w 432619"/>
                <a:gd name="connsiteY21" fmla="*/ 466895 h 473225"/>
                <a:gd name="connsiteX22" fmla="*/ 0 w 432619"/>
                <a:gd name="connsiteY22" fmla="*/ 432461 h 473225"/>
                <a:gd name="connsiteX23" fmla="*/ 10203 w 432619"/>
                <a:gd name="connsiteY23" fmla="*/ 373795 h 473225"/>
                <a:gd name="connsiteX24" fmla="*/ 32521 w 432619"/>
                <a:gd name="connsiteY24" fmla="*/ 287711 h 473225"/>
                <a:gd name="connsiteX25" fmla="*/ 46549 w 432619"/>
                <a:gd name="connsiteY25" fmla="*/ 235103 h 473225"/>
                <a:gd name="connsiteX26" fmla="*/ 70462 w 432619"/>
                <a:gd name="connsiteY26" fmla="*/ 27543 h 4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2619" h="473225">
                  <a:moveTo>
                    <a:pt x="70462" y="27543"/>
                  </a:moveTo>
                  <a:cubicBezTo>
                    <a:pt x="71100" y="28181"/>
                    <a:pt x="72056" y="28500"/>
                    <a:pt x="72056" y="29137"/>
                  </a:cubicBezTo>
                  <a:cubicBezTo>
                    <a:pt x="74288" y="58789"/>
                    <a:pt x="92461" y="73774"/>
                    <a:pt x="118606" y="83658"/>
                  </a:cubicBezTo>
                  <a:cubicBezTo>
                    <a:pt x="133591" y="89078"/>
                    <a:pt x="147301" y="97686"/>
                    <a:pt x="161648" y="105338"/>
                  </a:cubicBezTo>
                  <a:cubicBezTo>
                    <a:pt x="168981" y="109164"/>
                    <a:pt x="175358" y="111078"/>
                    <a:pt x="182691" y="105338"/>
                  </a:cubicBezTo>
                  <a:cubicBezTo>
                    <a:pt x="230197" y="68992"/>
                    <a:pt x="288543" y="55282"/>
                    <a:pt x="340513" y="28181"/>
                  </a:cubicBezTo>
                  <a:cubicBezTo>
                    <a:pt x="353904" y="21167"/>
                    <a:pt x="368251" y="15747"/>
                    <a:pt x="381324" y="7776"/>
                  </a:cubicBezTo>
                  <a:cubicBezTo>
                    <a:pt x="387700" y="3950"/>
                    <a:pt x="394077" y="-833"/>
                    <a:pt x="402367" y="124"/>
                  </a:cubicBezTo>
                  <a:cubicBezTo>
                    <a:pt x="407149" y="44442"/>
                    <a:pt x="422134" y="86527"/>
                    <a:pt x="430743" y="129888"/>
                  </a:cubicBezTo>
                  <a:cubicBezTo>
                    <a:pt x="434250" y="147105"/>
                    <a:pt x="434569" y="147105"/>
                    <a:pt x="416076" y="150932"/>
                  </a:cubicBezTo>
                  <a:cubicBezTo>
                    <a:pt x="410018" y="152207"/>
                    <a:pt x="403961" y="154120"/>
                    <a:pt x="399497" y="157946"/>
                  </a:cubicBezTo>
                  <a:cubicBezTo>
                    <a:pt x="376222" y="177076"/>
                    <a:pt x="348484" y="181221"/>
                    <a:pt x="320108" y="182815"/>
                  </a:cubicBezTo>
                  <a:cubicBezTo>
                    <a:pt x="296195" y="184090"/>
                    <a:pt x="273240" y="190148"/>
                    <a:pt x="252196" y="201626"/>
                  </a:cubicBezTo>
                  <a:cubicBezTo>
                    <a:pt x="244226" y="206089"/>
                    <a:pt x="236255" y="211191"/>
                    <a:pt x="229559" y="217249"/>
                  </a:cubicBezTo>
                  <a:cubicBezTo>
                    <a:pt x="211705" y="233190"/>
                    <a:pt x="212980" y="239567"/>
                    <a:pt x="233386" y="252320"/>
                  </a:cubicBezTo>
                  <a:cubicBezTo>
                    <a:pt x="258254" y="267943"/>
                    <a:pt x="279935" y="287073"/>
                    <a:pt x="296833" y="310985"/>
                  </a:cubicBezTo>
                  <a:cubicBezTo>
                    <a:pt x="307355" y="325970"/>
                    <a:pt x="306717" y="328840"/>
                    <a:pt x="292688" y="340956"/>
                  </a:cubicBezTo>
                  <a:cubicBezTo>
                    <a:pt x="283761" y="348608"/>
                    <a:pt x="277703" y="358492"/>
                    <a:pt x="270689" y="367419"/>
                  </a:cubicBezTo>
                  <a:cubicBezTo>
                    <a:pt x="261124" y="379534"/>
                    <a:pt x="249008" y="386230"/>
                    <a:pt x="233066" y="385592"/>
                  </a:cubicBezTo>
                  <a:cubicBezTo>
                    <a:pt x="219994" y="385274"/>
                    <a:pt x="207241" y="385911"/>
                    <a:pt x="194488" y="390375"/>
                  </a:cubicBezTo>
                  <a:cubicBezTo>
                    <a:pt x="183647" y="394201"/>
                    <a:pt x="176952" y="400259"/>
                    <a:pt x="174082" y="412374"/>
                  </a:cubicBezTo>
                  <a:cubicBezTo>
                    <a:pt x="161648" y="461155"/>
                    <a:pt x="113186" y="485706"/>
                    <a:pt x="66955" y="466895"/>
                  </a:cubicBezTo>
                  <a:cubicBezTo>
                    <a:pt x="43680" y="457648"/>
                    <a:pt x="20405" y="447765"/>
                    <a:pt x="0" y="432461"/>
                  </a:cubicBezTo>
                  <a:cubicBezTo>
                    <a:pt x="3507" y="413012"/>
                    <a:pt x="6377" y="393244"/>
                    <a:pt x="10203" y="373795"/>
                  </a:cubicBezTo>
                  <a:cubicBezTo>
                    <a:pt x="15942" y="344782"/>
                    <a:pt x="18811" y="314493"/>
                    <a:pt x="32521" y="287711"/>
                  </a:cubicBezTo>
                  <a:cubicBezTo>
                    <a:pt x="41129" y="270813"/>
                    <a:pt x="45274" y="253277"/>
                    <a:pt x="46549" y="235103"/>
                  </a:cubicBezTo>
                  <a:cubicBezTo>
                    <a:pt x="52289" y="164960"/>
                    <a:pt x="59622" y="96092"/>
                    <a:pt x="70462" y="27543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90E19B37-2FEB-D997-96A0-E099CD39DCD3}"/>
                </a:ext>
              </a:extLst>
            </p:cNvPr>
            <p:cNvSpPr>
              <a:spLocks/>
            </p:cNvSpPr>
            <p:nvPr/>
          </p:nvSpPr>
          <p:spPr>
            <a:xfrm>
              <a:off x="2272752" y="3184038"/>
              <a:ext cx="420914" cy="370452"/>
            </a:xfrm>
            <a:custGeom>
              <a:avLst/>
              <a:gdLst>
                <a:gd name="connsiteX0" fmla="*/ 396388 w 546239"/>
                <a:gd name="connsiteY0" fmla="*/ 473785 h 473784"/>
                <a:gd name="connsiteX1" fmla="*/ 337723 w 546239"/>
                <a:gd name="connsiteY1" fmla="*/ 456249 h 473784"/>
                <a:gd name="connsiteX2" fmla="*/ 288942 w 546239"/>
                <a:gd name="connsiteY2" fmla="*/ 438076 h 473784"/>
                <a:gd name="connsiteX3" fmla="*/ 271087 w 546239"/>
                <a:gd name="connsiteY3" fmla="*/ 417989 h 473784"/>
                <a:gd name="connsiteX4" fmla="*/ 241117 w 546239"/>
                <a:gd name="connsiteY4" fmla="*/ 393439 h 473784"/>
                <a:gd name="connsiteX5" fmla="*/ 166829 w 546239"/>
                <a:gd name="connsiteY5" fmla="*/ 344977 h 473784"/>
                <a:gd name="connsiteX6" fmla="*/ 107526 w 546239"/>
                <a:gd name="connsiteY6" fmla="*/ 258254 h 473784"/>
                <a:gd name="connsiteX7" fmla="*/ 96367 w 546239"/>
                <a:gd name="connsiteY7" fmla="*/ 226052 h 473784"/>
                <a:gd name="connsiteX8" fmla="*/ 67991 w 546239"/>
                <a:gd name="connsiteY8" fmla="*/ 194488 h 473784"/>
                <a:gd name="connsiteX9" fmla="*/ 29412 w 546239"/>
                <a:gd name="connsiteY9" fmla="*/ 190662 h 473784"/>
                <a:gd name="connsiteX10" fmla="*/ 399 w 546239"/>
                <a:gd name="connsiteY10" fmla="*/ 164837 h 473784"/>
                <a:gd name="connsiteX11" fmla="*/ 80 w 546239"/>
                <a:gd name="connsiteY11" fmla="*/ 146663 h 473784"/>
                <a:gd name="connsiteX12" fmla="*/ 42803 w 546239"/>
                <a:gd name="connsiteY12" fmla="*/ 139968 h 473784"/>
                <a:gd name="connsiteX13" fmla="*/ 116454 w 546239"/>
                <a:gd name="connsiteY13" fmla="*/ 139011 h 473784"/>
                <a:gd name="connsiteX14" fmla="*/ 137815 w 546239"/>
                <a:gd name="connsiteY14" fmla="*/ 127852 h 473784"/>
                <a:gd name="connsiteX15" fmla="*/ 162684 w 546239"/>
                <a:gd name="connsiteY15" fmla="*/ 93737 h 473784"/>
                <a:gd name="connsiteX16" fmla="*/ 184046 w 546239"/>
                <a:gd name="connsiteY16" fmla="*/ 62810 h 473784"/>
                <a:gd name="connsiteX17" fmla="*/ 194568 w 546239"/>
                <a:gd name="connsiteY17" fmla="*/ 41129 h 473784"/>
                <a:gd name="connsiteX18" fmla="*/ 257378 w 546239"/>
                <a:gd name="connsiteY18" fmla="*/ 0 h 473784"/>
                <a:gd name="connsiteX19" fmla="*/ 335492 w 546239"/>
                <a:gd name="connsiteY19" fmla="*/ 55477 h 473784"/>
                <a:gd name="connsiteX20" fmla="*/ 444532 w 546239"/>
                <a:gd name="connsiteY20" fmla="*/ 86085 h 473784"/>
                <a:gd name="connsiteX21" fmla="*/ 482154 w 546239"/>
                <a:gd name="connsiteY21" fmla="*/ 76201 h 473784"/>
                <a:gd name="connsiteX22" fmla="*/ 486618 w 546239"/>
                <a:gd name="connsiteY22" fmla="*/ 96288 h 473784"/>
                <a:gd name="connsiteX23" fmla="*/ 516588 w 546239"/>
                <a:gd name="connsiteY23" fmla="*/ 141243 h 473784"/>
                <a:gd name="connsiteX24" fmla="*/ 531574 w 546239"/>
                <a:gd name="connsiteY24" fmla="*/ 160692 h 473784"/>
                <a:gd name="connsiteX25" fmla="*/ 546240 w 546239"/>
                <a:gd name="connsiteY25" fmla="*/ 231791 h 473784"/>
                <a:gd name="connsiteX26" fmla="*/ 479604 w 546239"/>
                <a:gd name="connsiteY26" fmla="*/ 196082 h 473784"/>
                <a:gd name="connsiteX27" fmla="*/ 444532 w 546239"/>
                <a:gd name="connsiteY27" fmla="*/ 185879 h 473784"/>
                <a:gd name="connsiteX28" fmla="*/ 364505 w 546239"/>
                <a:gd name="connsiteY28" fmla="*/ 180778 h 473784"/>
                <a:gd name="connsiteX29" fmla="*/ 308072 w 546239"/>
                <a:gd name="connsiteY29" fmla="*/ 172807 h 473784"/>
                <a:gd name="connsiteX30" fmla="*/ 262479 w 546239"/>
                <a:gd name="connsiteY30" fmla="*/ 179822 h 473784"/>
                <a:gd name="connsiteX31" fmla="*/ 228045 w 546239"/>
                <a:gd name="connsiteY31" fmla="*/ 183329 h 473784"/>
                <a:gd name="connsiteX32" fmla="*/ 214654 w 546239"/>
                <a:gd name="connsiteY32" fmla="*/ 180459 h 473784"/>
                <a:gd name="connsiteX33" fmla="*/ 187234 w 546239"/>
                <a:gd name="connsiteY33" fmla="*/ 197039 h 473784"/>
                <a:gd name="connsiteX34" fmla="*/ 192654 w 546239"/>
                <a:gd name="connsiteY34" fmla="*/ 224139 h 473784"/>
                <a:gd name="connsiteX35" fmla="*/ 215292 w 546239"/>
                <a:gd name="connsiteY35" fmla="*/ 246776 h 473784"/>
                <a:gd name="connsiteX36" fmla="*/ 232509 w 546239"/>
                <a:gd name="connsiteY36" fmla="*/ 278341 h 473784"/>
                <a:gd name="connsiteX37" fmla="*/ 253870 w 546239"/>
                <a:gd name="connsiteY37" fmla="*/ 317557 h 473784"/>
                <a:gd name="connsiteX38" fmla="*/ 287667 w 546239"/>
                <a:gd name="connsiteY38" fmla="*/ 348484 h 473784"/>
                <a:gd name="connsiteX39" fmla="*/ 312536 w 546239"/>
                <a:gd name="connsiteY39" fmla="*/ 374947 h 473784"/>
                <a:gd name="connsiteX40" fmla="*/ 357810 w 546239"/>
                <a:gd name="connsiteY40" fmla="*/ 428830 h 473784"/>
                <a:gd name="connsiteX41" fmla="*/ 396388 w 546239"/>
                <a:gd name="connsiteY41" fmla="*/ 473785 h 47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46239" h="473784">
                  <a:moveTo>
                    <a:pt x="396388" y="473785"/>
                  </a:moveTo>
                  <a:cubicBezTo>
                    <a:pt x="377896" y="464220"/>
                    <a:pt x="358129" y="459119"/>
                    <a:pt x="337723" y="456249"/>
                  </a:cubicBezTo>
                  <a:cubicBezTo>
                    <a:pt x="320187" y="453699"/>
                    <a:pt x="303608" y="448278"/>
                    <a:pt x="288942" y="438076"/>
                  </a:cubicBezTo>
                  <a:cubicBezTo>
                    <a:pt x="281290" y="432975"/>
                    <a:pt x="273638" y="426917"/>
                    <a:pt x="271087" y="417989"/>
                  </a:cubicBezTo>
                  <a:cubicBezTo>
                    <a:pt x="266624" y="402367"/>
                    <a:pt x="255146" y="395671"/>
                    <a:pt x="241117" y="393439"/>
                  </a:cubicBezTo>
                  <a:cubicBezTo>
                    <a:pt x="209234" y="387700"/>
                    <a:pt x="185640" y="370802"/>
                    <a:pt x="166829" y="344977"/>
                  </a:cubicBezTo>
                  <a:cubicBezTo>
                    <a:pt x="146105" y="316601"/>
                    <a:pt x="123468" y="289819"/>
                    <a:pt x="107526" y="258254"/>
                  </a:cubicBezTo>
                  <a:cubicBezTo>
                    <a:pt x="102425" y="248052"/>
                    <a:pt x="97324" y="237849"/>
                    <a:pt x="96367" y="226052"/>
                  </a:cubicBezTo>
                  <a:cubicBezTo>
                    <a:pt x="95092" y="208517"/>
                    <a:pt x="84251" y="198952"/>
                    <a:pt x="67991" y="194488"/>
                  </a:cubicBezTo>
                  <a:cubicBezTo>
                    <a:pt x="55238" y="190662"/>
                    <a:pt x="42484" y="190662"/>
                    <a:pt x="29412" y="190662"/>
                  </a:cubicBezTo>
                  <a:cubicBezTo>
                    <a:pt x="7413" y="190662"/>
                    <a:pt x="2949" y="186517"/>
                    <a:pt x="399" y="164837"/>
                  </a:cubicBezTo>
                  <a:cubicBezTo>
                    <a:pt x="-239" y="158779"/>
                    <a:pt x="80" y="152721"/>
                    <a:pt x="80" y="146663"/>
                  </a:cubicBezTo>
                  <a:cubicBezTo>
                    <a:pt x="14427" y="144431"/>
                    <a:pt x="29093" y="143475"/>
                    <a:pt x="42803" y="139968"/>
                  </a:cubicBezTo>
                  <a:cubicBezTo>
                    <a:pt x="67353" y="133910"/>
                    <a:pt x="91585" y="130084"/>
                    <a:pt x="116454" y="139011"/>
                  </a:cubicBezTo>
                  <a:cubicBezTo>
                    <a:pt x="126337" y="142518"/>
                    <a:pt x="133670" y="138055"/>
                    <a:pt x="137815" y="127852"/>
                  </a:cubicBezTo>
                  <a:cubicBezTo>
                    <a:pt x="143235" y="114461"/>
                    <a:pt x="148018" y="98519"/>
                    <a:pt x="162684" y="93737"/>
                  </a:cubicBezTo>
                  <a:cubicBezTo>
                    <a:pt x="178945" y="88317"/>
                    <a:pt x="182771" y="77476"/>
                    <a:pt x="184046" y="62810"/>
                  </a:cubicBezTo>
                  <a:cubicBezTo>
                    <a:pt x="184684" y="54202"/>
                    <a:pt x="185959" y="44318"/>
                    <a:pt x="194568" y="41129"/>
                  </a:cubicBezTo>
                  <a:cubicBezTo>
                    <a:pt x="219118" y="32840"/>
                    <a:pt x="236653" y="13710"/>
                    <a:pt x="257378" y="0"/>
                  </a:cubicBezTo>
                  <a:cubicBezTo>
                    <a:pt x="286073" y="14666"/>
                    <a:pt x="313492" y="31883"/>
                    <a:pt x="335492" y="55477"/>
                  </a:cubicBezTo>
                  <a:cubicBezTo>
                    <a:pt x="366099" y="88317"/>
                    <a:pt x="403403" y="93737"/>
                    <a:pt x="444532" y="86085"/>
                  </a:cubicBezTo>
                  <a:cubicBezTo>
                    <a:pt x="457285" y="83853"/>
                    <a:pt x="469720" y="79708"/>
                    <a:pt x="482154" y="76201"/>
                  </a:cubicBezTo>
                  <a:cubicBezTo>
                    <a:pt x="483749" y="82896"/>
                    <a:pt x="485662" y="89592"/>
                    <a:pt x="486618" y="96288"/>
                  </a:cubicBezTo>
                  <a:cubicBezTo>
                    <a:pt x="489169" y="116374"/>
                    <a:pt x="496183" y="132953"/>
                    <a:pt x="516588" y="141243"/>
                  </a:cubicBezTo>
                  <a:cubicBezTo>
                    <a:pt x="524559" y="144431"/>
                    <a:pt x="529660" y="152402"/>
                    <a:pt x="531574" y="160692"/>
                  </a:cubicBezTo>
                  <a:cubicBezTo>
                    <a:pt x="536994" y="184285"/>
                    <a:pt x="541457" y="208198"/>
                    <a:pt x="546240" y="231791"/>
                  </a:cubicBezTo>
                  <a:cubicBezTo>
                    <a:pt x="524559" y="218719"/>
                    <a:pt x="502879" y="205966"/>
                    <a:pt x="479604" y="196082"/>
                  </a:cubicBezTo>
                  <a:cubicBezTo>
                    <a:pt x="468445" y="191299"/>
                    <a:pt x="457285" y="186517"/>
                    <a:pt x="444532" y="185879"/>
                  </a:cubicBezTo>
                  <a:cubicBezTo>
                    <a:pt x="417750" y="184604"/>
                    <a:pt x="390968" y="183329"/>
                    <a:pt x="364505" y="180778"/>
                  </a:cubicBezTo>
                  <a:cubicBezTo>
                    <a:pt x="345694" y="179184"/>
                    <a:pt x="326245" y="177271"/>
                    <a:pt x="308072" y="172807"/>
                  </a:cubicBezTo>
                  <a:cubicBezTo>
                    <a:pt x="291493" y="168981"/>
                    <a:pt x="276508" y="169619"/>
                    <a:pt x="262479" y="179822"/>
                  </a:cubicBezTo>
                  <a:cubicBezTo>
                    <a:pt x="251638" y="187474"/>
                    <a:pt x="240479" y="189387"/>
                    <a:pt x="228045" y="183329"/>
                  </a:cubicBezTo>
                  <a:cubicBezTo>
                    <a:pt x="224219" y="181416"/>
                    <a:pt x="219118" y="180778"/>
                    <a:pt x="214654" y="180459"/>
                  </a:cubicBezTo>
                  <a:cubicBezTo>
                    <a:pt x="201582" y="179503"/>
                    <a:pt x="192973" y="185561"/>
                    <a:pt x="187234" y="197039"/>
                  </a:cubicBezTo>
                  <a:cubicBezTo>
                    <a:pt x="181814" y="207879"/>
                    <a:pt x="185959" y="216487"/>
                    <a:pt x="192654" y="224139"/>
                  </a:cubicBezTo>
                  <a:cubicBezTo>
                    <a:pt x="199669" y="232110"/>
                    <a:pt x="207640" y="239443"/>
                    <a:pt x="215292" y="246776"/>
                  </a:cubicBezTo>
                  <a:cubicBezTo>
                    <a:pt x="224538" y="255385"/>
                    <a:pt x="231552" y="265906"/>
                    <a:pt x="232509" y="278341"/>
                  </a:cubicBezTo>
                  <a:cubicBezTo>
                    <a:pt x="234103" y="294920"/>
                    <a:pt x="243030" y="306717"/>
                    <a:pt x="253870" y="317557"/>
                  </a:cubicBezTo>
                  <a:cubicBezTo>
                    <a:pt x="264711" y="328397"/>
                    <a:pt x="276189" y="338281"/>
                    <a:pt x="287667" y="348484"/>
                  </a:cubicBezTo>
                  <a:cubicBezTo>
                    <a:pt x="296594" y="356774"/>
                    <a:pt x="308072" y="363469"/>
                    <a:pt x="312536" y="374947"/>
                  </a:cubicBezTo>
                  <a:cubicBezTo>
                    <a:pt x="321463" y="398541"/>
                    <a:pt x="340912" y="412569"/>
                    <a:pt x="357810" y="428830"/>
                  </a:cubicBezTo>
                  <a:cubicBezTo>
                    <a:pt x="372476" y="442221"/>
                    <a:pt x="386823" y="455930"/>
                    <a:pt x="396388" y="473785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75DC57C1-E9B1-3EE1-45AB-5C2788AF95DE}"/>
                </a:ext>
              </a:extLst>
            </p:cNvPr>
            <p:cNvSpPr>
              <a:spLocks/>
            </p:cNvSpPr>
            <p:nvPr/>
          </p:nvSpPr>
          <p:spPr>
            <a:xfrm>
              <a:off x="1826102" y="1969969"/>
              <a:ext cx="225137" cy="335371"/>
            </a:xfrm>
            <a:custGeom>
              <a:avLst/>
              <a:gdLst>
                <a:gd name="connsiteX0" fmla="*/ 194568 w 292170"/>
                <a:gd name="connsiteY0" fmla="*/ 427235 h 428917"/>
                <a:gd name="connsiteX1" fmla="*/ 111034 w 292170"/>
                <a:gd name="connsiteY1" fmla="*/ 421497 h 428917"/>
                <a:gd name="connsiteX2" fmla="*/ 65759 w 292170"/>
                <a:gd name="connsiteY2" fmla="*/ 418946 h 428917"/>
                <a:gd name="connsiteX3" fmla="*/ 49180 w 292170"/>
                <a:gd name="connsiteY3" fmla="*/ 367614 h 428917"/>
                <a:gd name="connsiteX4" fmla="*/ 44079 w 292170"/>
                <a:gd name="connsiteY4" fmla="*/ 345933 h 428917"/>
                <a:gd name="connsiteX5" fmla="*/ 31006 w 292170"/>
                <a:gd name="connsiteY5" fmla="*/ 327122 h 428917"/>
                <a:gd name="connsiteX6" fmla="*/ 4862 w 292170"/>
                <a:gd name="connsiteY6" fmla="*/ 262399 h 428917"/>
                <a:gd name="connsiteX7" fmla="*/ 717 w 292170"/>
                <a:gd name="connsiteY7" fmla="*/ 235299 h 428917"/>
                <a:gd name="connsiteX8" fmla="*/ 15065 w 292170"/>
                <a:gd name="connsiteY8" fmla="*/ 153359 h 428917"/>
                <a:gd name="connsiteX9" fmla="*/ 31644 w 292170"/>
                <a:gd name="connsiteY9" fmla="*/ 113186 h 428917"/>
                <a:gd name="connsiteX10" fmla="*/ 83614 w 292170"/>
                <a:gd name="connsiteY10" fmla="*/ 104258 h 428917"/>
                <a:gd name="connsiteX11" fmla="*/ 99874 w 292170"/>
                <a:gd name="connsiteY11" fmla="*/ 120519 h 428917"/>
                <a:gd name="connsiteX12" fmla="*/ 118685 w 292170"/>
                <a:gd name="connsiteY12" fmla="*/ 122432 h 428917"/>
                <a:gd name="connsiteX13" fmla="*/ 122830 w 292170"/>
                <a:gd name="connsiteY13" fmla="*/ 103939 h 428917"/>
                <a:gd name="connsiteX14" fmla="*/ 117410 w 292170"/>
                <a:gd name="connsiteY14" fmla="*/ 93737 h 428917"/>
                <a:gd name="connsiteX15" fmla="*/ 128250 w 292170"/>
                <a:gd name="connsiteY15" fmla="*/ 74288 h 428917"/>
                <a:gd name="connsiteX16" fmla="*/ 139728 w 292170"/>
                <a:gd name="connsiteY16" fmla="*/ 73969 h 428917"/>
                <a:gd name="connsiteX17" fmla="*/ 174800 w 292170"/>
                <a:gd name="connsiteY17" fmla="*/ 45593 h 428917"/>
                <a:gd name="connsiteX18" fmla="*/ 209872 w 292170"/>
                <a:gd name="connsiteY18" fmla="*/ 3507 h 428917"/>
                <a:gd name="connsiteX19" fmla="*/ 229958 w 292170"/>
                <a:gd name="connsiteY19" fmla="*/ 0 h 428917"/>
                <a:gd name="connsiteX20" fmla="*/ 257059 w 292170"/>
                <a:gd name="connsiteY20" fmla="*/ 23594 h 428917"/>
                <a:gd name="connsiteX21" fmla="*/ 239204 w 292170"/>
                <a:gd name="connsiteY21" fmla="*/ 95012 h 428917"/>
                <a:gd name="connsiteX22" fmla="*/ 253552 w 292170"/>
                <a:gd name="connsiteY22" fmla="*/ 169300 h 428917"/>
                <a:gd name="connsiteX23" fmla="*/ 286391 w 292170"/>
                <a:gd name="connsiteY23" fmla="*/ 194169 h 428917"/>
                <a:gd name="connsiteX24" fmla="*/ 277464 w 292170"/>
                <a:gd name="connsiteY24" fmla="*/ 224458 h 428917"/>
                <a:gd name="connsiteX25" fmla="*/ 275232 w 292170"/>
                <a:gd name="connsiteY25" fmla="*/ 225096 h 428917"/>
                <a:gd name="connsiteX26" fmla="*/ 199669 w 292170"/>
                <a:gd name="connsiteY26" fmla="*/ 292051 h 428917"/>
                <a:gd name="connsiteX27" fmla="*/ 203176 w 292170"/>
                <a:gd name="connsiteY27" fmla="*/ 317238 h 428917"/>
                <a:gd name="connsiteX28" fmla="*/ 227407 w 292170"/>
                <a:gd name="connsiteY28" fmla="*/ 323934 h 428917"/>
                <a:gd name="connsiteX29" fmla="*/ 240161 w 292170"/>
                <a:gd name="connsiteY29" fmla="*/ 319151 h 428917"/>
                <a:gd name="connsiteX30" fmla="*/ 268537 w 292170"/>
                <a:gd name="connsiteY30" fmla="*/ 327760 h 428917"/>
                <a:gd name="connsiteX31" fmla="*/ 280015 w 292170"/>
                <a:gd name="connsiteY31" fmla="*/ 376222 h 428917"/>
                <a:gd name="connsiteX32" fmla="*/ 259609 w 292170"/>
                <a:gd name="connsiteY32" fmla="*/ 396309 h 428917"/>
                <a:gd name="connsiteX33" fmla="*/ 203814 w 292170"/>
                <a:gd name="connsiteY33" fmla="*/ 381324 h 428917"/>
                <a:gd name="connsiteX34" fmla="*/ 176075 w 292170"/>
                <a:gd name="connsiteY34" fmla="*/ 365063 h 428917"/>
                <a:gd name="connsiteX35" fmla="*/ 157264 w 292170"/>
                <a:gd name="connsiteY35" fmla="*/ 368251 h 428917"/>
                <a:gd name="connsiteX36" fmla="*/ 159815 w 292170"/>
                <a:gd name="connsiteY36" fmla="*/ 387700 h 428917"/>
                <a:gd name="connsiteX37" fmla="*/ 177032 w 292170"/>
                <a:gd name="connsiteY37" fmla="*/ 406193 h 428917"/>
                <a:gd name="connsiteX38" fmla="*/ 194568 w 292170"/>
                <a:gd name="connsiteY38" fmla="*/ 427235 h 428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2170" h="428917">
                  <a:moveTo>
                    <a:pt x="194568" y="427235"/>
                  </a:moveTo>
                  <a:cubicBezTo>
                    <a:pt x="166191" y="432656"/>
                    <a:pt x="138772" y="423410"/>
                    <a:pt x="111034" y="421497"/>
                  </a:cubicBezTo>
                  <a:cubicBezTo>
                    <a:pt x="96048" y="420540"/>
                    <a:pt x="81063" y="419584"/>
                    <a:pt x="65759" y="418946"/>
                  </a:cubicBezTo>
                  <a:cubicBezTo>
                    <a:pt x="51731" y="404598"/>
                    <a:pt x="42485" y="388976"/>
                    <a:pt x="49180" y="367614"/>
                  </a:cubicBezTo>
                  <a:cubicBezTo>
                    <a:pt x="51731" y="359643"/>
                    <a:pt x="47586" y="352629"/>
                    <a:pt x="44079" y="345933"/>
                  </a:cubicBezTo>
                  <a:cubicBezTo>
                    <a:pt x="40571" y="339238"/>
                    <a:pt x="36108" y="332861"/>
                    <a:pt x="31006" y="327122"/>
                  </a:cubicBezTo>
                  <a:cubicBezTo>
                    <a:pt x="15065" y="308311"/>
                    <a:pt x="6457" y="286949"/>
                    <a:pt x="4862" y="262399"/>
                  </a:cubicBezTo>
                  <a:cubicBezTo>
                    <a:pt x="4225" y="253153"/>
                    <a:pt x="1355" y="244226"/>
                    <a:pt x="717" y="235299"/>
                  </a:cubicBezTo>
                  <a:cubicBezTo>
                    <a:pt x="-877" y="206922"/>
                    <a:pt x="-1196" y="179184"/>
                    <a:pt x="15065" y="153359"/>
                  </a:cubicBezTo>
                  <a:cubicBezTo>
                    <a:pt x="22717" y="141243"/>
                    <a:pt x="24949" y="125939"/>
                    <a:pt x="31644" y="113186"/>
                  </a:cubicBezTo>
                  <a:cubicBezTo>
                    <a:pt x="44079" y="88636"/>
                    <a:pt x="62890" y="85766"/>
                    <a:pt x="83614" y="104258"/>
                  </a:cubicBezTo>
                  <a:cubicBezTo>
                    <a:pt x="89353" y="109360"/>
                    <a:pt x="94454" y="115099"/>
                    <a:pt x="99874" y="120519"/>
                  </a:cubicBezTo>
                  <a:cubicBezTo>
                    <a:pt x="105613" y="125939"/>
                    <a:pt x="111990" y="127214"/>
                    <a:pt x="118685" y="122432"/>
                  </a:cubicBezTo>
                  <a:cubicBezTo>
                    <a:pt x="125381" y="117649"/>
                    <a:pt x="125700" y="110954"/>
                    <a:pt x="122830" y="103939"/>
                  </a:cubicBezTo>
                  <a:cubicBezTo>
                    <a:pt x="121555" y="100432"/>
                    <a:pt x="119323" y="97244"/>
                    <a:pt x="117410" y="93737"/>
                  </a:cubicBezTo>
                  <a:cubicBezTo>
                    <a:pt x="109758" y="79071"/>
                    <a:pt x="111671" y="75563"/>
                    <a:pt x="128250" y="74288"/>
                  </a:cubicBezTo>
                  <a:cubicBezTo>
                    <a:pt x="132076" y="73969"/>
                    <a:pt x="135902" y="74288"/>
                    <a:pt x="139728" y="73969"/>
                  </a:cubicBezTo>
                  <a:cubicBezTo>
                    <a:pt x="162684" y="73013"/>
                    <a:pt x="169380" y="67911"/>
                    <a:pt x="174800" y="45593"/>
                  </a:cubicBezTo>
                  <a:cubicBezTo>
                    <a:pt x="179582" y="25507"/>
                    <a:pt x="190423" y="11159"/>
                    <a:pt x="209872" y="3507"/>
                  </a:cubicBezTo>
                  <a:cubicBezTo>
                    <a:pt x="216567" y="957"/>
                    <a:pt x="223263" y="0"/>
                    <a:pt x="229958" y="0"/>
                  </a:cubicBezTo>
                  <a:cubicBezTo>
                    <a:pt x="248131" y="0"/>
                    <a:pt x="255783" y="5739"/>
                    <a:pt x="257059" y="23594"/>
                  </a:cubicBezTo>
                  <a:cubicBezTo>
                    <a:pt x="258972" y="49100"/>
                    <a:pt x="257059" y="73331"/>
                    <a:pt x="239204" y="95012"/>
                  </a:cubicBezTo>
                  <a:cubicBezTo>
                    <a:pt x="219118" y="119562"/>
                    <a:pt x="226451" y="153677"/>
                    <a:pt x="253552" y="169300"/>
                  </a:cubicBezTo>
                  <a:cubicBezTo>
                    <a:pt x="265348" y="176315"/>
                    <a:pt x="277783" y="182691"/>
                    <a:pt x="286391" y="194169"/>
                  </a:cubicBezTo>
                  <a:cubicBezTo>
                    <a:pt x="296594" y="207560"/>
                    <a:pt x="293087" y="218400"/>
                    <a:pt x="277464" y="224458"/>
                  </a:cubicBezTo>
                  <a:cubicBezTo>
                    <a:pt x="276826" y="224777"/>
                    <a:pt x="275870" y="225096"/>
                    <a:pt x="275232" y="225096"/>
                  </a:cubicBezTo>
                  <a:cubicBezTo>
                    <a:pt x="229958" y="224777"/>
                    <a:pt x="219437" y="263674"/>
                    <a:pt x="199669" y="292051"/>
                  </a:cubicBezTo>
                  <a:cubicBezTo>
                    <a:pt x="194249" y="300021"/>
                    <a:pt x="195843" y="309586"/>
                    <a:pt x="203176" y="317238"/>
                  </a:cubicBezTo>
                  <a:cubicBezTo>
                    <a:pt x="210190" y="324572"/>
                    <a:pt x="217205" y="328716"/>
                    <a:pt x="227407" y="323934"/>
                  </a:cubicBezTo>
                  <a:cubicBezTo>
                    <a:pt x="231552" y="322021"/>
                    <a:pt x="236016" y="320746"/>
                    <a:pt x="240161" y="319151"/>
                  </a:cubicBezTo>
                  <a:cubicBezTo>
                    <a:pt x="255146" y="313412"/>
                    <a:pt x="260885" y="314688"/>
                    <a:pt x="268537" y="327760"/>
                  </a:cubicBezTo>
                  <a:cubicBezTo>
                    <a:pt x="277464" y="342426"/>
                    <a:pt x="281290" y="358687"/>
                    <a:pt x="280015" y="376222"/>
                  </a:cubicBezTo>
                  <a:cubicBezTo>
                    <a:pt x="279058" y="388976"/>
                    <a:pt x="273000" y="395033"/>
                    <a:pt x="259609" y="396309"/>
                  </a:cubicBezTo>
                  <a:cubicBezTo>
                    <a:pt x="239204" y="398541"/>
                    <a:pt x="219755" y="395352"/>
                    <a:pt x="203814" y="381324"/>
                  </a:cubicBezTo>
                  <a:cubicBezTo>
                    <a:pt x="195524" y="373991"/>
                    <a:pt x="186278" y="368889"/>
                    <a:pt x="176075" y="365063"/>
                  </a:cubicBezTo>
                  <a:cubicBezTo>
                    <a:pt x="169699" y="362831"/>
                    <a:pt x="161728" y="360918"/>
                    <a:pt x="157264" y="368251"/>
                  </a:cubicBezTo>
                  <a:cubicBezTo>
                    <a:pt x="153438" y="374628"/>
                    <a:pt x="154714" y="381961"/>
                    <a:pt x="159815" y="387700"/>
                  </a:cubicBezTo>
                  <a:cubicBezTo>
                    <a:pt x="165235" y="394077"/>
                    <a:pt x="171612" y="399816"/>
                    <a:pt x="177032" y="406193"/>
                  </a:cubicBezTo>
                  <a:cubicBezTo>
                    <a:pt x="184365" y="412251"/>
                    <a:pt x="192336" y="417352"/>
                    <a:pt x="194568" y="42723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D7B827F7-10A4-ADE0-C5E1-7079FD7AF100}"/>
                </a:ext>
              </a:extLst>
            </p:cNvPr>
            <p:cNvSpPr>
              <a:spLocks/>
            </p:cNvSpPr>
            <p:nvPr/>
          </p:nvSpPr>
          <p:spPr>
            <a:xfrm>
              <a:off x="2415351" y="3317279"/>
              <a:ext cx="281565" cy="267626"/>
            </a:xfrm>
            <a:custGeom>
              <a:avLst/>
              <a:gdLst>
                <a:gd name="connsiteX0" fmla="*/ 211330 w 365400"/>
                <a:gd name="connsiteY0" fmla="*/ 303379 h 342276"/>
                <a:gd name="connsiteX1" fmla="*/ 173070 w 365400"/>
                <a:gd name="connsiteY1" fmla="*/ 258105 h 342276"/>
                <a:gd name="connsiteX2" fmla="*/ 127796 w 365400"/>
                <a:gd name="connsiteY2" fmla="*/ 204222 h 342276"/>
                <a:gd name="connsiteX3" fmla="*/ 102927 w 365400"/>
                <a:gd name="connsiteY3" fmla="*/ 177759 h 342276"/>
                <a:gd name="connsiteX4" fmla="*/ 69131 w 365400"/>
                <a:gd name="connsiteY4" fmla="*/ 146832 h 342276"/>
                <a:gd name="connsiteX5" fmla="*/ 47769 w 365400"/>
                <a:gd name="connsiteY5" fmla="*/ 107616 h 342276"/>
                <a:gd name="connsiteX6" fmla="*/ 30552 w 365400"/>
                <a:gd name="connsiteY6" fmla="*/ 76051 h 342276"/>
                <a:gd name="connsiteX7" fmla="*/ 7915 w 365400"/>
                <a:gd name="connsiteY7" fmla="*/ 53414 h 342276"/>
                <a:gd name="connsiteX8" fmla="*/ 2495 w 365400"/>
                <a:gd name="connsiteY8" fmla="*/ 26314 h 342276"/>
                <a:gd name="connsiteX9" fmla="*/ 29914 w 365400"/>
                <a:gd name="connsiteY9" fmla="*/ 9734 h 342276"/>
                <a:gd name="connsiteX10" fmla="*/ 43305 w 365400"/>
                <a:gd name="connsiteY10" fmla="*/ 12604 h 342276"/>
                <a:gd name="connsiteX11" fmla="*/ 77739 w 365400"/>
                <a:gd name="connsiteY11" fmla="*/ 9097 h 342276"/>
                <a:gd name="connsiteX12" fmla="*/ 123332 w 365400"/>
                <a:gd name="connsiteY12" fmla="*/ 2082 h 342276"/>
                <a:gd name="connsiteX13" fmla="*/ 179766 w 365400"/>
                <a:gd name="connsiteY13" fmla="*/ 10053 h 342276"/>
                <a:gd name="connsiteX14" fmla="*/ 259793 w 365400"/>
                <a:gd name="connsiteY14" fmla="*/ 15154 h 342276"/>
                <a:gd name="connsiteX15" fmla="*/ 294864 w 365400"/>
                <a:gd name="connsiteY15" fmla="*/ 25357 h 342276"/>
                <a:gd name="connsiteX16" fmla="*/ 361500 w 365400"/>
                <a:gd name="connsiteY16" fmla="*/ 61066 h 342276"/>
                <a:gd name="connsiteX17" fmla="*/ 364051 w 365400"/>
                <a:gd name="connsiteY17" fmla="*/ 90718 h 342276"/>
                <a:gd name="connsiteX18" fmla="*/ 358631 w 365400"/>
                <a:gd name="connsiteY18" fmla="*/ 181266 h 342276"/>
                <a:gd name="connsiteX19" fmla="*/ 345877 w 365400"/>
                <a:gd name="connsiteY19" fmla="*/ 201352 h 342276"/>
                <a:gd name="connsiteX20" fmla="*/ 312081 w 365400"/>
                <a:gd name="connsiteY20" fmla="*/ 240250 h 342276"/>
                <a:gd name="connsiteX21" fmla="*/ 270633 w 365400"/>
                <a:gd name="connsiteY21" fmla="*/ 330161 h 342276"/>
                <a:gd name="connsiteX22" fmla="*/ 265850 w 365400"/>
                <a:gd name="connsiteY22" fmla="*/ 342276 h 342276"/>
                <a:gd name="connsiteX23" fmla="*/ 211330 w 365400"/>
                <a:gd name="connsiteY23" fmla="*/ 303379 h 342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5400" h="342276">
                  <a:moveTo>
                    <a:pt x="211330" y="303379"/>
                  </a:moveTo>
                  <a:cubicBezTo>
                    <a:pt x="201765" y="285524"/>
                    <a:pt x="187418" y="271815"/>
                    <a:pt x="173070" y="258105"/>
                  </a:cubicBezTo>
                  <a:cubicBezTo>
                    <a:pt x="156172" y="241844"/>
                    <a:pt x="136723" y="227816"/>
                    <a:pt x="127796" y="204222"/>
                  </a:cubicBezTo>
                  <a:cubicBezTo>
                    <a:pt x="123332" y="192744"/>
                    <a:pt x="111854" y="186049"/>
                    <a:pt x="102927" y="177759"/>
                  </a:cubicBezTo>
                  <a:cubicBezTo>
                    <a:pt x="91768" y="167556"/>
                    <a:pt x="79971" y="157672"/>
                    <a:pt x="69131" y="146832"/>
                  </a:cubicBezTo>
                  <a:cubicBezTo>
                    <a:pt x="58291" y="135992"/>
                    <a:pt x="49363" y="124195"/>
                    <a:pt x="47769" y="107616"/>
                  </a:cubicBezTo>
                  <a:cubicBezTo>
                    <a:pt x="46813" y="95181"/>
                    <a:pt x="39479" y="84660"/>
                    <a:pt x="30552" y="76051"/>
                  </a:cubicBezTo>
                  <a:cubicBezTo>
                    <a:pt x="22900" y="68718"/>
                    <a:pt x="14929" y="61385"/>
                    <a:pt x="7915" y="53414"/>
                  </a:cubicBezTo>
                  <a:cubicBezTo>
                    <a:pt x="1219" y="45762"/>
                    <a:pt x="-2925" y="36835"/>
                    <a:pt x="2495" y="26314"/>
                  </a:cubicBezTo>
                  <a:cubicBezTo>
                    <a:pt x="8234" y="14835"/>
                    <a:pt x="17161" y="8778"/>
                    <a:pt x="29914" y="9734"/>
                  </a:cubicBezTo>
                  <a:cubicBezTo>
                    <a:pt x="34378" y="10053"/>
                    <a:pt x="39161" y="10691"/>
                    <a:pt x="43305" y="12604"/>
                  </a:cubicBezTo>
                  <a:cubicBezTo>
                    <a:pt x="55740" y="18661"/>
                    <a:pt x="66899" y="16749"/>
                    <a:pt x="77739" y="9097"/>
                  </a:cubicBezTo>
                  <a:cubicBezTo>
                    <a:pt x="91768" y="-787"/>
                    <a:pt x="106434" y="-1744"/>
                    <a:pt x="123332" y="2082"/>
                  </a:cubicBezTo>
                  <a:cubicBezTo>
                    <a:pt x="141825" y="6546"/>
                    <a:pt x="160955" y="8459"/>
                    <a:pt x="179766" y="10053"/>
                  </a:cubicBezTo>
                  <a:cubicBezTo>
                    <a:pt x="206229" y="12285"/>
                    <a:pt x="233011" y="13879"/>
                    <a:pt x="259793" y="15154"/>
                  </a:cubicBezTo>
                  <a:cubicBezTo>
                    <a:pt x="272546" y="15792"/>
                    <a:pt x="283705" y="20256"/>
                    <a:pt x="294864" y="25357"/>
                  </a:cubicBezTo>
                  <a:cubicBezTo>
                    <a:pt x="318139" y="35559"/>
                    <a:pt x="339820" y="48313"/>
                    <a:pt x="361500" y="61066"/>
                  </a:cubicBezTo>
                  <a:cubicBezTo>
                    <a:pt x="362138" y="70950"/>
                    <a:pt x="362776" y="80834"/>
                    <a:pt x="364051" y="90718"/>
                  </a:cubicBezTo>
                  <a:cubicBezTo>
                    <a:pt x="367877" y="121325"/>
                    <a:pt x="362776" y="151296"/>
                    <a:pt x="358631" y="181266"/>
                  </a:cubicBezTo>
                  <a:cubicBezTo>
                    <a:pt x="357355" y="190193"/>
                    <a:pt x="353529" y="195932"/>
                    <a:pt x="345877" y="201352"/>
                  </a:cubicBezTo>
                  <a:cubicBezTo>
                    <a:pt x="331849" y="211555"/>
                    <a:pt x="318458" y="223033"/>
                    <a:pt x="312081" y="240250"/>
                  </a:cubicBezTo>
                  <a:cubicBezTo>
                    <a:pt x="289444" y="266075"/>
                    <a:pt x="269676" y="293495"/>
                    <a:pt x="270633" y="330161"/>
                  </a:cubicBezTo>
                  <a:cubicBezTo>
                    <a:pt x="270633" y="334943"/>
                    <a:pt x="269676" y="339088"/>
                    <a:pt x="265850" y="342276"/>
                  </a:cubicBezTo>
                  <a:cubicBezTo>
                    <a:pt x="247358" y="329204"/>
                    <a:pt x="229185" y="316132"/>
                    <a:pt x="211330" y="303379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B1C3AE4-2D92-224C-3486-21C37082CAB0}"/>
                </a:ext>
              </a:extLst>
            </p:cNvPr>
            <p:cNvSpPr>
              <a:spLocks/>
            </p:cNvSpPr>
            <p:nvPr/>
          </p:nvSpPr>
          <p:spPr>
            <a:xfrm>
              <a:off x="1440689" y="2455604"/>
              <a:ext cx="321946" cy="279702"/>
            </a:xfrm>
            <a:custGeom>
              <a:avLst/>
              <a:gdLst>
                <a:gd name="connsiteX0" fmla="*/ 408424 w 417804"/>
                <a:gd name="connsiteY0" fmla="*/ 3179 h 357720"/>
                <a:gd name="connsiteX1" fmla="*/ 410337 w 417804"/>
                <a:gd name="connsiteY1" fmla="*/ 71090 h 357720"/>
                <a:gd name="connsiteX2" fmla="*/ 384193 w 417804"/>
                <a:gd name="connsiteY2" fmla="*/ 95959 h 357720"/>
                <a:gd name="connsiteX3" fmla="*/ 369208 w 417804"/>
                <a:gd name="connsiteY3" fmla="*/ 106162 h 357720"/>
                <a:gd name="connsiteX4" fmla="*/ 367933 w 417804"/>
                <a:gd name="connsiteY4" fmla="*/ 125610 h 357720"/>
                <a:gd name="connsiteX5" fmla="*/ 388657 w 417804"/>
                <a:gd name="connsiteY5" fmla="*/ 149842 h 357720"/>
                <a:gd name="connsiteX6" fmla="*/ 383874 w 417804"/>
                <a:gd name="connsiteY6" fmla="*/ 179812 h 357720"/>
                <a:gd name="connsiteX7" fmla="*/ 372396 w 417804"/>
                <a:gd name="connsiteY7" fmla="*/ 200855 h 357720"/>
                <a:gd name="connsiteX8" fmla="*/ 345614 w 417804"/>
                <a:gd name="connsiteY8" fmla="*/ 228912 h 357720"/>
                <a:gd name="connsiteX9" fmla="*/ 329673 w 417804"/>
                <a:gd name="connsiteY9" fmla="*/ 230506 h 357720"/>
                <a:gd name="connsiteX10" fmla="*/ 311818 w 417804"/>
                <a:gd name="connsiteY10" fmla="*/ 256651 h 357720"/>
                <a:gd name="connsiteX11" fmla="*/ 310543 w 417804"/>
                <a:gd name="connsiteY11" fmla="*/ 274824 h 357720"/>
                <a:gd name="connsiteX12" fmla="*/ 298108 w 417804"/>
                <a:gd name="connsiteY12" fmla="*/ 357720 h 357720"/>
                <a:gd name="connsiteX13" fmla="*/ 240400 w 417804"/>
                <a:gd name="connsiteY13" fmla="*/ 313084 h 357720"/>
                <a:gd name="connsiteX14" fmla="*/ 190981 w 417804"/>
                <a:gd name="connsiteY14" fmla="*/ 280563 h 357720"/>
                <a:gd name="connsiteX15" fmla="*/ 130084 w 417804"/>
                <a:gd name="connsiteY15" fmla="*/ 280244 h 357720"/>
                <a:gd name="connsiteX16" fmla="*/ 89592 w 417804"/>
                <a:gd name="connsiteY16" fmla="*/ 300649 h 357720"/>
                <a:gd name="connsiteX17" fmla="*/ 0 w 417804"/>
                <a:gd name="connsiteY17" fmla="*/ 298099 h 357720"/>
                <a:gd name="connsiteX18" fmla="*/ 48781 w 417804"/>
                <a:gd name="connsiteY18" fmla="*/ 264302 h 357720"/>
                <a:gd name="connsiteX19" fmla="*/ 95969 w 417804"/>
                <a:gd name="connsiteY19" fmla="*/ 184913 h 357720"/>
                <a:gd name="connsiteX20" fmla="*/ 109041 w 417804"/>
                <a:gd name="connsiteY20" fmla="*/ 158769 h 357720"/>
                <a:gd name="connsiteX21" fmla="*/ 125301 w 417804"/>
                <a:gd name="connsiteY21" fmla="*/ 142508 h 357720"/>
                <a:gd name="connsiteX22" fmla="*/ 142837 w 417804"/>
                <a:gd name="connsiteY22" fmla="*/ 104249 h 357720"/>
                <a:gd name="connsiteX23" fmla="*/ 161648 w 417804"/>
                <a:gd name="connsiteY23" fmla="*/ 77785 h 357720"/>
                <a:gd name="connsiteX24" fmla="*/ 189705 w 417804"/>
                <a:gd name="connsiteY24" fmla="*/ 85756 h 357720"/>
                <a:gd name="connsiteX25" fmla="*/ 218400 w 417804"/>
                <a:gd name="connsiteY25" fmla="*/ 100423 h 357720"/>
                <a:gd name="connsiteX26" fmla="*/ 234023 w 417804"/>
                <a:gd name="connsiteY26" fmla="*/ 76829 h 357720"/>
                <a:gd name="connsiteX27" fmla="*/ 251240 w 417804"/>
                <a:gd name="connsiteY27" fmla="*/ 24222 h 357720"/>
                <a:gd name="connsiteX28" fmla="*/ 282485 w 417804"/>
                <a:gd name="connsiteY28" fmla="*/ 10831 h 357720"/>
                <a:gd name="connsiteX29" fmla="*/ 338919 w 417804"/>
                <a:gd name="connsiteY29" fmla="*/ 947 h 357720"/>
                <a:gd name="connsiteX30" fmla="*/ 381324 w 417804"/>
                <a:gd name="connsiteY30" fmla="*/ 7005 h 357720"/>
                <a:gd name="connsiteX31" fmla="*/ 408424 w 417804"/>
                <a:gd name="connsiteY31" fmla="*/ 3179 h 35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7804" h="357720">
                  <a:moveTo>
                    <a:pt x="408424" y="3179"/>
                  </a:moveTo>
                  <a:cubicBezTo>
                    <a:pt x="415120" y="25497"/>
                    <a:pt x="424685" y="47815"/>
                    <a:pt x="410337" y="71090"/>
                  </a:cubicBezTo>
                  <a:cubicBezTo>
                    <a:pt x="403642" y="81930"/>
                    <a:pt x="394396" y="89264"/>
                    <a:pt x="384193" y="95959"/>
                  </a:cubicBezTo>
                  <a:cubicBezTo>
                    <a:pt x="379092" y="99466"/>
                    <a:pt x="373990" y="102654"/>
                    <a:pt x="369208" y="106162"/>
                  </a:cubicBezTo>
                  <a:cubicBezTo>
                    <a:pt x="361875" y="111901"/>
                    <a:pt x="361237" y="118596"/>
                    <a:pt x="367933" y="125610"/>
                  </a:cubicBezTo>
                  <a:cubicBezTo>
                    <a:pt x="375266" y="133581"/>
                    <a:pt x="382918" y="140595"/>
                    <a:pt x="388657" y="149842"/>
                  </a:cubicBezTo>
                  <a:cubicBezTo>
                    <a:pt x="398222" y="166102"/>
                    <a:pt x="398541" y="168015"/>
                    <a:pt x="383874" y="179812"/>
                  </a:cubicBezTo>
                  <a:cubicBezTo>
                    <a:pt x="376860" y="185551"/>
                    <a:pt x="373034" y="191609"/>
                    <a:pt x="372396" y="200855"/>
                  </a:cubicBezTo>
                  <a:cubicBezTo>
                    <a:pt x="370802" y="218391"/>
                    <a:pt x="362831" y="226361"/>
                    <a:pt x="345614" y="228912"/>
                  </a:cubicBezTo>
                  <a:cubicBezTo>
                    <a:pt x="340513" y="229869"/>
                    <a:pt x="334774" y="229550"/>
                    <a:pt x="329673" y="230506"/>
                  </a:cubicBezTo>
                  <a:cubicBezTo>
                    <a:pt x="308630" y="234651"/>
                    <a:pt x="308630" y="234651"/>
                    <a:pt x="311818" y="256651"/>
                  </a:cubicBezTo>
                  <a:cubicBezTo>
                    <a:pt x="312775" y="262708"/>
                    <a:pt x="312775" y="268766"/>
                    <a:pt x="310543" y="274824"/>
                  </a:cubicBezTo>
                  <a:cubicBezTo>
                    <a:pt x="300978" y="301606"/>
                    <a:pt x="298746" y="329663"/>
                    <a:pt x="298108" y="357720"/>
                  </a:cubicBezTo>
                  <a:cubicBezTo>
                    <a:pt x="277703" y="344330"/>
                    <a:pt x="262080" y="324562"/>
                    <a:pt x="240400" y="313084"/>
                  </a:cubicBezTo>
                  <a:cubicBezTo>
                    <a:pt x="222864" y="303838"/>
                    <a:pt x="206285" y="293316"/>
                    <a:pt x="190981" y="280563"/>
                  </a:cubicBezTo>
                  <a:cubicBezTo>
                    <a:pt x="173126" y="265578"/>
                    <a:pt x="148576" y="265897"/>
                    <a:pt x="130084" y="280244"/>
                  </a:cubicBezTo>
                  <a:cubicBezTo>
                    <a:pt x="117649" y="289809"/>
                    <a:pt x="103939" y="296505"/>
                    <a:pt x="89592" y="300649"/>
                  </a:cubicBezTo>
                  <a:cubicBezTo>
                    <a:pt x="59622" y="309258"/>
                    <a:pt x="29333" y="319142"/>
                    <a:pt x="0" y="298099"/>
                  </a:cubicBezTo>
                  <a:cubicBezTo>
                    <a:pt x="16260" y="286940"/>
                    <a:pt x="33159" y="276418"/>
                    <a:pt x="48781" y="264302"/>
                  </a:cubicBezTo>
                  <a:cubicBezTo>
                    <a:pt x="74607" y="244216"/>
                    <a:pt x="96925" y="221260"/>
                    <a:pt x="95969" y="184913"/>
                  </a:cubicBezTo>
                  <a:cubicBezTo>
                    <a:pt x="95650" y="174392"/>
                    <a:pt x="102026" y="166102"/>
                    <a:pt x="109041" y="158769"/>
                  </a:cubicBezTo>
                  <a:cubicBezTo>
                    <a:pt x="114142" y="153349"/>
                    <a:pt x="119562" y="147929"/>
                    <a:pt x="125301" y="142508"/>
                  </a:cubicBezTo>
                  <a:cubicBezTo>
                    <a:pt x="136142" y="131987"/>
                    <a:pt x="142837" y="119871"/>
                    <a:pt x="142837" y="104249"/>
                  </a:cubicBezTo>
                  <a:cubicBezTo>
                    <a:pt x="142518" y="91495"/>
                    <a:pt x="151127" y="83206"/>
                    <a:pt x="161648" y="77785"/>
                  </a:cubicBezTo>
                  <a:cubicBezTo>
                    <a:pt x="174720" y="70771"/>
                    <a:pt x="182053" y="72365"/>
                    <a:pt x="189705" y="85756"/>
                  </a:cubicBezTo>
                  <a:cubicBezTo>
                    <a:pt x="196401" y="97553"/>
                    <a:pt x="206285" y="100741"/>
                    <a:pt x="218400" y="100423"/>
                  </a:cubicBezTo>
                  <a:cubicBezTo>
                    <a:pt x="236574" y="99785"/>
                    <a:pt x="240400" y="93727"/>
                    <a:pt x="234023" y="76829"/>
                  </a:cubicBezTo>
                  <a:cubicBezTo>
                    <a:pt x="227328" y="58656"/>
                    <a:pt x="234023" y="37294"/>
                    <a:pt x="251240" y="24222"/>
                  </a:cubicBezTo>
                  <a:cubicBezTo>
                    <a:pt x="260486" y="17207"/>
                    <a:pt x="271326" y="13063"/>
                    <a:pt x="282485" y="10831"/>
                  </a:cubicBezTo>
                  <a:cubicBezTo>
                    <a:pt x="301297" y="7324"/>
                    <a:pt x="320108" y="3816"/>
                    <a:pt x="338919" y="947"/>
                  </a:cubicBezTo>
                  <a:cubicBezTo>
                    <a:pt x="353585" y="-1285"/>
                    <a:pt x="367933" y="309"/>
                    <a:pt x="381324" y="7005"/>
                  </a:cubicBezTo>
                  <a:cubicBezTo>
                    <a:pt x="391526" y="12425"/>
                    <a:pt x="400453" y="11468"/>
                    <a:pt x="408424" y="317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6C10DCDA-034A-0D03-447D-83620FE9E18C}"/>
                </a:ext>
              </a:extLst>
            </p:cNvPr>
            <p:cNvSpPr>
              <a:spLocks/>
            </p:cNvSpPr>
            <p:nvPr/>
          </p:nvSpPr>
          <p:spPr>
            <a:xfrm>
              <a:off x="1386393" y="2666656"/>
              <a:ext cx="302005" cy="214811"/>
            </a:xfrm>
            <a:custGeom>
              <a:avLst/>
              <a:gdLst>
                <a:gd name="connsiteX0" fmla="*/ 70143 w 391926"/>
                <a:gd name="connsiteY0" fmla="*/ 28815 h 274729"/>
                <a:gd name="connsiteX1" fmla="*/ 159735 w 391926"/>
                <a:gd name="connsiteY1" fmla="*/ 31366 h 274729"/>
                <a:gd name="connsiteX2" fmla="*/ 200227 w 391926"/>
                <a:gd name="connsiteY2" fmla="*/ 10960 h 274729"/>
                <a:gd name="connsiteX3" fmla="*/ 261124 w 391926"/>
                <a:gd name="connsiteY3" fmla="*/ 11279 h 274729"/>
                <a:gd name="connsiteX4" fmla="*/ 310543 w 391926"/>
                <a:gd name="connsiteY4" fmla="*/ 43800 h 274729"/>
                <a:gd name="connsiteX5" fmla="*/ 368252 w 391926"/>
                <a:gd name="connsiteY5" fmla="*/ 88437 h 274729"/>
                <a:gd name="connsiteX6" fmla="*/ 381961 w 391926"/>
                <a:gd name="connsiteY6" fmla="*/ 127972 h 274729"/>
                <a:gd name="connsiteX7" fmla="*/ 379411 w 391926"/>
                <a:gd name="connsiteY7" fmla="*/ 178347 h 274729"/>
                <a:gd name="connsiteX8" fmla="*/ 373034 w 391926"/>
                <a:gd name="connsiteY8" fmla="*/ 190144 h 274729"/>
                <a:gd name="connsiteX9" fmla="*/ 342426 w 391926"/>
                <a:gd name="connsiteY9" fmla="*/ 229679 h 274729"/>
                <a:gd name="connsiteX10" fmla="*/ 337325 w 391926"/>
                <a:gd name="connsiteY10" fmla="*/ 272722 h 274729"/>
                <a:gd name="connsiteX11" fmla="*/ 292688 w 391926"/>
                <a:gd name="connsiteY11" fmla="*/ 254867 h 274729"/>
                <a:gd name="connsiteX12" fmla="*/ 270689 w 391926"/>
                <a:gd name="connsiteY12" fmla="*/ 240520 h 274729"/>
                <a:gd name="connsiteX13" fmla="*/ 243269 w 391926"/>
                <a:gd name="connsiteY13" fmla="*/ 218201 h 274729"/>
                <a:gd name="connsiteX14" fmla="*/ 240081 w 391926"/>
                <a:gd name="connsiteY14" fmla="*/ 202578 h 274729"/>
                <a:gd name="connsiteX15" fmla="*/ 221907 w 391926"/>
                <a:gd name="connsiteY15" fmla="*/ 195883 h 274729"/>
                <a:gd name="connsiteX16" fmla="*/ 201502 w 391926"/>
                <a:gd name="connsiteY16" fmla="*/ 210868 h 274729"/>
                <a:gd name="connsiteX17" fmla="*/ 170257 w 391926"/>
                <a:gd name="connsiteY17" fmla="*/ 200347 h 274729"/>
                <a:gd name="connsiteX18" fmla="*/ 126258 w 391926"/>
                <a:gd name="connsiteY18" fmla="*/ 155710 h 274729"/>
                <a:gd name="connsiteX19" fmla="*/ 69824 w 391926"/>
                <a:gd name="connsiteY19" fmla="*/ 117450 h 274729"/>
                <a:gd name="connsiteX20" fmla="*/ 46550 w 391926"/>
                <a:gd name="connsiteY20" fmla="*/ 112668 h 274729"/>
                <a:gd name="connsiteX21" fmla="*/ 32521 w 391926"/>
                <a:gd name="connsiteY21" fmla="*/ 109161 h 274729"/>
                <a:gd name="connsiteX22" fmla="*/ 14029 w 391926"/>
                <a:gd name="connsiteY22" fmla="*/ 80466 h 274729"/>
                <a:gd name="connsiteX23" fmla="*/ 0 w 391926"/>
                <a:gd name="connsiteY23" fmla="*/ 61017 h 274729"/>
                <a:gd name="connsiteX24" fmla="*/ 70143 w 391926"/>
                <a:gd name="connsiteY24" fmla="*/ 28815 h 274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1926" h="274729">
                  <a:moveTo>
                    <a:pt x="70143" y="28815"/>
                  </a:moveTo>
                  <a:cubicBezTo>
                    <a:pt x="99476" y="49858"/>
                    <a:pt x="129765" y="39974"/>
                    <a:pt x="159735" y="31366"/>
                  </a:cubicBezTo>
                  <a:cubicBezTo>
                    <a:pt x="174401" y="27221"/>
                    <a:pt x="188111" y="20206"/>
                    <a:pt x="200227" y="10960"/>
                  </a:cubicBezTo>
                  <a:cubicBezTo>
                    <a:pt x="218719" y="-3387"/>
                    <a:pt x="243269" y="-4025"/>
                    <a:pt x="261124" y="11279"/>
                  </a:cubicBezTo>
                  <a:cubicBezTo>
                    <a:pt x="276428" y="24351"/>
                    <a:pt x="293007" y="34554"/>
                    <a:pt x="310543" y="43800"/>
                  </a:cubicBezTo>
                  <a:cubicBezTo>
                    <a:pt x="332223" y="55278"/>
                    <a:pt x="347846" y="75045"/>
                    <a:pt x="368252" y="88437"/>
                  </a:cubicBezTo>
                  <a:cubicBezTo>
                    <a:pt x="365701" y="104059"/>
                    <a:pt x="373991" y="116494"/>
                    <a:pt x="381961" y="127972"/>
                  </a:cubicBezTo>
                  <a:cubicBezTo>
                    <a:pt x="394715" y="145826"/>
                    <a:pt x="396628" y="162087"/>
                    <a:pt x="379411" y="178347"/>
                  </a:cubicBezTo>
                  <a:cubicBezTo>
                    <a:pt x="376222" y="181217"/>
                    <a:pt x="375266" y="186318"/>
                    <a:pt x="373034" y="190144"/>
                  </a:cubicBezTo>
                  <a:cubicBezTo>
                    <a:pt x="353585" y="196202"/>
                    <a:pt x="346890" y="212781"/>
                    <a:pt x="342426" y="229679"/>
                  </a:cubicBezTo>
                  <a:cubicBezTo>
                    <a:pt x="338600" y="243389"/>
                    <a:pt x="336368" y="258055"/>
                    <a:pt x="337325" y="272722"/>
                  </a:cubicBezTo>
                  <a:cubicBezTo>
                    <a:pt x="317876" y="278142"/>
                    <a:pt x="303210" y="272722"/>
                    <a:pt x="292688" y="254867"/>
                  </a:cubicBezTo>
                  <a:cubicBezTo>
                    <a:pt x="288225" y="246896"/>
                    <a:pt x="281210" y="239563"/>
                    <a:pt x="270689" y="240520"/>
                  </a:cubicBezTo>
                  <a:cubicBezTo>
                    <a:pt x="254110" y="241795"/>
                    <a:pt x="247733" y="231273"/>
                    <a:pt x="243269" y="218201"/>
                  </a:cubicBezTo>
                  <a:cubicBezTo>
                    <a:pt x="241675" y="213100"/>
                    <a:pt x="240719" y="207999"/>
                    <a:pt x="240081" y="202578"/>
                  </a:cubicBezTo>
                  <a:cubicBezTo>
                    <a:pt x="237530" y="186956"/>
                    <a:pt x="235298" y="185999"/>
                    <a:pt x="221907" y="195883"/>
                  </a:cubicBezTo>
                  <a:cubicBezTo>
                    <a:pt x="215212" y="200666"/>
                    <a:pt x="208835" y="206405"/>
                    <a:pt x="201502" y="210868"/>
                  </a:cubicBezTo>
                  <a:cubicBezTo>
                    <a:pt x="185242" y="221071"/>
                    <a:pt x="174083" y="218839"/>
                    <a:pt x="170257" y="200347"/>
                  </a:cubicBezTo>
                  <a:cubicBezTo>
                    <a:pt x="164836" y="174521"/>
                    <a:pt x="147619" y="163681"/>
                    <a:pt x="126258" y="155710"/>
                  </a:cubicBezTo>
                  <a:cubicBezTo>
                    <a:pt x="104258" y="147102"/>
                    <a:pt x="86722" y="133073"/>
                    <a:pt x="69824" y="117450"/>
                  </a:cubicBezTo>
                  <a:cubicBezTo>
                    <a:pt x="63129" y="111392"/>
                    <a:pt x="56752" y="103422"/>
                    <a:pt x="46550" y="112668"/>
                  </a:cubicBezTo>
                  <a:cubicBezTo>
                    <a:pt x="41129" y="117450"/>
                    <a:pt x="36666" y="112987"/>
                    <a:pt x="32521" y="109161"/>
                  </a:cubicBezTo>
                  <a:cubicBezTo>
                    <a:pt x="23912" y="101190"/>
                    <a:pt x="17855" y="91625"/>
                    <a:pt x="14029" y="80466"/>
                  </a:cubicBezTo>
                  <a:cubicBezTo>
                    <a:pt x="11478" y="72495"/>
                    <a:pt x="9565" y="63886"/>
                    <a:pt x="0" y="61017"/>
                  </a:cubicBezTo>
                  <a:cubicBezTo>
                    <a:pt x="23912" y="50177"/>
                    <a:pt x="46868" y="39655"/>
                    <a:pt x="70143" y="28815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0C55B0AF-412C-1D1E-4AA9-0A8683669DB3}"/>
                </a:ext>
              </a:extLst>
            </p:cNvPr>
            <p:cNvSpPr>
              <a:spLocks/>
            </p:cNvSpPr>
            <p:nvPr/>
          </p:nvSpPr>
          <p:spPr>
            <a:xfrm>
              <a:off x="3846319" y="4317081"/>
              <a:ext cx="181642" cy="464193"/>
            </a:xfrm>
            <a:custGeom>
              <a:avLst/>
              <a:gdLst>
                <a:gd name="connsiteX0" fmla="*/ 146774 w 235725"/>
                <a:gd name="connsiteY0" fmla="*/ 189712 h 593672"/>
                <a:gd name="connsiteX1" fmla="*/ 122862 w 235725"/>
                <a:gd name="connsiteY1" fmla="*/ 396315 h 593672"/>
                <a:gd name="connsiteX2" fmla="*/ 108833 w 235725"/>
                <a:gd name="connsiteY2" fmla="*/ 448923 h 593672"/>
                <a:gd name="connsiteX3" fmla="*/ 86515 w 235725"/>
                <a:gd name="connsiteY3" fmla="*/ 535008 h 593672"/>
                <a:gd name="connsiteX4" fmla="*/ 76312 w 235725"/>
                <a:gd name="connsiteY4" fmla="*/ 593673 h 593672"/>
                <a:gd name="connsiteX5" fmla="*/ 69298 w 235725"/>
                <a:gd name="connsiteY5" fmla="*/ 588890 h 593672"/>
                <a:gd name="connsiteX6" fmla="*/ 33589 w 235725"/>
                <a:gd name="connsiteY6" fmla="*/ 488139 h 593672"/>
                <a:gd name="connsiteX7" fmla="*/ 3300 w 235725"/>
                <a:gd name="connsiteY7" fmla="*/ 413851 h 593672"/>
                <a:gd name="connsiteX8" fmla="*/ 4894 w 235725"/>
                <a:gd name="connsiteY8" fmla="*/ 383562 h 593672"/>
                <a:gd name="connsiteX9" fmla="*/ 56545 w 235725"/>
                <a:gd name="connsiteY9" fmla="*/ 281217 h 593672"/>
                <a:gd name="connsiteX10" fmla="*/ 73443 w 235725"/>
                <a:gd name="connsiteY10" fmla="*/ 231479 h 593672"/>
                <a:gd name="connsiteX11" fmla="*/ 126688 w 235725"/>
                <a:gd name="connsiteY11" fmla="*/ 105540 h 593672"/>
                <a:gd name="connsiteX12" fmla="*/ 152195 w 235725"/>
                <a:gd name="connsiteY12" fmla="*/ 61860 h 593672"/>
                <a:gd name="connsiteX13" fmla="*/ 173556 w 235725"/>
                <a:gd name="connsiteY13" fmla="*/ 7 h 593672"/>
                <a:gd name="connsiteX14" fmla="*/ 205121 w 235725"/>
                <a:gd name="connsiteY14" fmla="*/ 3514 h 593672"/>
                <a:gd name="connsiteX15" fmla="*/ 222338 w 235725"/>
                <a:gd name="connsiteY15" fmla="*/ 77483 h 593672"/>
                <a:gd name="connsiteX16" fmla="*/ 160165 w 235725"/>
                <a:gd name="connsiteY16" fmla="*/ 158785 h 593672"/>
                <a:gd name="connsiteX17" fmla="*/ 146774 w 235725"/>
                <a:gd name="connsiteY17" fmla="*/ 189712 h 59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725" h="593672">
                  <a:moveTo>
                    <a:pt x="146774" y="189712"/>
                  </a:moveTo>
                  <a:cubicBezTo>
                    <a:pt x="135934" y="258261"/>
                    <a:pt x="128601" y="327129"/>
                    <a:pt x="122862" y="396315"/>
                  </a:cubicBezTo>
                  <a:cubicBezTo>
                    <a:pt x="121268" y="414489"/>
                    <a:pt x="117123" y="432024"/>
                    <a:pt x="108833" y="448923"/>
                  </a:cubicBezTo>
                  <a:cubicBezTo>
                    <a:pt x="95442" y="475705"/>
                    <a:pt x="92573" y="505994"/>
                    <a:pt x="86515" y="535008"/>
                  </a:cubicBezTo>
                  <a:cubicBezTo>
                    <a:pt x="82689" y="554456"/>
                    <a:pt x="79819" y="573905"/>
                    <a:pt x="76312" y="593673"/>
                  </a:cubicBezTo>
                  <a:cubicBezTo>
                    <a:pt x="73443" y="592716"/>
                    <a:pt x="69298" y="592397"/>
                    <a:pt x="69298" y="588890"/>
                  </a:cubicBezTo>
                  <a:cubicBezTo>
                    <a:pt x="66429" y="552225"/>
                    <a:pt x="45067" y="521935"/>
                    <a:pt x="33589" y="488139"/>
                  </a:cubicBezTo>
                  <a:cubicBezTo>
                    <a:pt x="24980" y="462951"/>
                    <a:pt x="14459" y="438401"/>
                    <a:pt x="3300" y="413851"/>
                  </a:cubicBezTo>
                  <a:cubicBezTo>
                    <a:pt x="-1483" y="402692"/>
                    <a:pt x="-1164" y="393765"/>
                    <a:pt x="4894" y="383562"/>
                  </a:cubicBezTo>
                  <a:cubicBezTo>
                    <a:pt x="24343" y="350722"/>
                    <a:pt x="42197" y="316926"/>
                    <a:pt x="56545" y="281217"/>
                  </a:cubicBezTo>
                  <a:cubicBezTo>
                    <a:pt x="63240" y="264956"/>
                    <a:pt x="70254" y="248696"/>
                    <a:pt x="73443" y="231479"/>
                  </a:cubicBezTo>
                  <a:cubicBezTo>
                    <a:pt x="81733" y="185567"/>
                    <a:pt x="103094" y="145075"/>
                    <a:pt x="126688" y="105540"/>
                  </a:cubicBezTo>
                  <a:cubicBezTo>
                    <a:pt x="135296" y="91193"/>
                    <a:pt x="143267" y="76208"/>
                    <a:pt x="152195" y="61860"/>
                  </a:cubicBezTo>
                  <a:cubicBezTo>
                    <a:pt x="163991" y="42730"/>
                    <a:pt x="168774" y="21369"/>
                    <a:pt x="173556" y="7"/>
                  </a:cubicBezTo>
                  <a:cubicBezTo>
                    <a:pt x="184078" y="7"/>
                    <a:pt x="194599" y="-312"/>
                    <a:pt x="205121" y="3514"/>
                  </a:cubicBezTo>
                  <a:cubicBezTo>
                    <a:pt x="236685" y="14992"/>
                    <a:pt x="246250" y="51976"/>
                    <a:pt x="222338" y="77483"/>
                  </a:cubicBezTo>
                  <a:cubicBezTo>
                    <a:pt x="198744" y="102671"/>
                    <a:pt x="178977" y="130409"/>
                    <a:pt x="160165" y="158785"/>
                  </a:cubicBezTo>
                  <a:cubicBezTo>
                    <a:pt x="153789" y="168350"/>
                    <a:pt x="146137" y="177277"/>
                    <a:pt x="146774" y="189712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DC7E9BCB-0E9B-8C78-B08C-267B6EBC250C}"/>
                </a:ext>
              </a:extLst>
            </p:cNvPr>
            <p:cNvSpPr>
              <a:spLocks/>
            </p:cNvSpPr>
            <p:nvPr/>
          </p:nvSpPr>
          <p:spPr>
            <a:xfrm>
              <a:off x="2683102" y="3574185"/>
              <a:ext cx="140530" cy="293670"/>
            </a:xfrm>
            <a:custGeom>
              <a:avLst/>
              <a:gdLst>
                <a:gd name="connsiteX0" fmla="*/ 182372 w 182372"/>
                <a:gd name="connsiteY0" fmla="*/ 220632 h 375584"/>
                <a:gd name="connsiteX1" fmla="*/ 159735 w 182372"/>
                <a:gd name="connsiteY1" fmla="*/ 264950 h 375584"/>
                <a:gd name="connsiteX2" fmla="*/ 148576 w 182372"/>
                <a:gd name="connsiteY2" fmla="*/ 279297 h 375584"/>
                <a:gd name="connsiteX3" fmla="*/ 134228 w 182372"/>
                <a:gd name="connsiteY3" fmla="*/ 309905 h 375584"/>
                <a:gd name="connsiteX4" fmla="*/ 108722 w 182372"/>
                <a:gd name="connsiteY4" fmla="*/ 330629 h 375584"/>
                <a:gd name="connsiteX5" fmla="*/ 92461 w 182372"/>
                <a:gd name="connsiteY5" fmla="*/ 375585 h 375584"/>
                <a:gd name="connsiteX6" fmla="*/ 66317 w 182372"/>
                <a:gd name="connsiteY6" fmla="*/ 351672 h 375584"/>
                <a:gd name="connsiteX7" fmla="*/ 17536 w 182372"/>
                <a:gd name="connsiteY7" fmla="*/ 282805 h 375584"/>
                <a:gd name="connsiteX8" fmla="*/ 2232 w 182372"/>
                <a:gd name="connsiteY8" fmla="*/ 235617 h 375584"/>
                <a:gd name="connsiteX9" fmla="*/ 31564 w 182372"/>
                <a:gd name="connsiteY9" fmla="*/ 130721 h 375584"/>
                <a:gd name="connsiteX10" fmla="*/ 26463 w 182372"/>
                <a:gd name="connsiteY10" fmla="*/ 91505 h 375584"/>
                <a:gd name="connsiteX11" fmla="*/ 0 w 182372"/>
                <a:gd name="connsiteY11" fmla="*/ 73650 h 375584"/>
                <a:gd name="connsiteX12" fmla="*/ 42723 w 182372"/>
                <a:gd name="connsiteY12" fmla="*/ 0 h 375584"/>
                <a:gd name="connsiteX13" fmla="*/ 135823 w 182372"/>
                <a:gd name="connsiteY13" fmla="*/ 51970 h 375584"/>
                <a:gd name="connsiteX14" fmla="*/ 123388 w 182372"/>
                <a:gd name="connsiteY14" fmla="*/ 125620 h 375584"/>
                <a:gd name="connsiteX15" fmla="*/ 143793 w 182372"/>
                <a:gd name="connsiteY15" fmla="*/ 185561 h 375584"/>
                <a:gd name="connsiteX16" fmla="*/ 182372 w 182372"/>
                <a:gd name="connsiteY16" fmla="*/ 220632 h 37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372" h="375584">
                  <a:moveTo>
                    <a:pt x="182372" y="220632"/>
                  </a:moveTo>
                  <a:cubicBezTo>
                    <a:pt x="177908" y="237211"/>
                    <a:pt x="169619" y="251559"/>
                    <a:pt x="159735" y="264950"/>
                  </a:cubicBezTo>
                  <a:cubicBezTo>
                    <a:pt x="156228" y="270051"/>
                    <a:pt x="153040" y="275153"/>
                    <a:pt x="148576" y="279297"/>
                  </a:cubicBezTo>
                  <a:cubicBezTo>
                    <a:pt x="139649" y="287587"/>
                    <a:pt x="137417" y="299065"/>
                    <a:pt x="134228" y="309905"/>
                  </a:cubicBezTo>
                  <a:cubicBezTo>
                    <a:pt x="130402" y="322659"/>
                    <a:pt x="114142" y="319789"/>
                    <a:pt x="108722" y="330629"/>
                  </a:cubicBezTo>
                  <a:cubicBezTo>
                    <a:pt x="101389" y="344977"/>
                    <a:pt x="96606" y="359962"/>
                    <a:pt x="92461" y="375585"/>
                  </a:cubicBezTo>
                  <a:cubicBezTo>
                    <a:pt x="79070" y="372715"/>
                    <a:pt x="72694" y="361875"/>
                    <a:pt x="66317" y="351672"/>
                  </a:cubicBezTo>
                  <a:cubicBezTo>
                    <a:pt x="51332" y="327760"/>
                    <a:pt x="38260" y="302891"/>
                    <a:pt x="17536" y="282805"/>
                  </a:cubicBezTo>
                  <a:cubicBezTo>
                    <a:pt x="5101" y="270689"/>
                    <a:pt x="3188" y="252516"/>
                    <a:pt x="2232" y="235617"/>
                  </a:cubicBezTo>
                  <a:cubicBezTo>
                    <a:pt x="638" y="197676"/>
                    <a:pt x="3826" y="161010"/>
                    <a:pt x="31564" y="130721"/>
                  </a:cubicBezTo>
                  <a:cubicBezTo>
                    <a:pt x="44637" y="116374"/>
                    <a:pt x="42086" y="103939"/>
                    <a:pt x="26463" y="91505"/>
                  </a:cubicBezTo>
                  <a:cubicBezTo>
                    <a:pt x="18173" y="84809"/>
                    <a:pt x="8927" y="79389"/>
                    <a:pt x="0" y="73650"/>
                  </a:cubicBezTo>
                  <a:cubicBezTo>
                    <a:pt x="4464" y="43361"/>
                    <a:pt x="18492" y="18811"/>
                    <a:pt x="42723" y="0"/>
                  </a:cubicBezTo>
                  <a:cubicBezTo>
                    <a:pt x="79389" y="7333"/>
                    <a:pt x="107765" y="29333"/>
                    <a:pt x="135823" y="51970"/>
                  </a:cubicBezTo>
                  <a:cubicBezTo>
                    <a:pt x="129127" y="76201"/>
                    <a:pt x="124345" y="100432"/>
                    <a:pt x="123388" y="125620"/>
                  </a:cubicBezTo>
                  <a:cubicBezTo>
                    <a:pt x="122432" y="148576"/>
                    <a:pt x="126577" y="169300"/>
                    <a:pt x="143793" y="185561"/>
                  </a:cubicBezTo>
                  <a:cubicBezTo>
                    <a:pt x="156228" y="197357"/>
                    <a:pt x="169300" y="208835"/>
                    <a:pt x="182372" y="220632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65050E74-2280-06C7-17F4-E5F50EE4EA6E}"/>
                </a:ext>
              </a:extLst>
            </p:cNvPr>
            <p:cNvSpPr>
              <a:spLocks/>
            </p:cNvSpPr>
            <p:nvPr/>
          </p:nvSpPr>
          <p:spPr>
            <a:xfrm>
              <a:off x="2206102" y="3149565"/>
              <a:ext cx="265222" cy="148899"/>
            </a:xfrm>
            <a:custGeom>
              <a:avLst/>
              <a:gdLst>
                <a:gd name="connsiteX0" fmla="*/ 344190 w 344190"/>
                <a:gd name="connsiteY0" fmla="*/ 43770 h 190432"/>
                <a:gd name="connsiteX1" fmla="*/ 281380 w 344190"/>
                <a:gd name="connsiteY1" fmla="*/ 84899 h 190432"/>
                <a:gd name="connsiteX2" fmla="*/ 270859 w 344190"/>
                <a:gd name="connsiteY2" fmla="*/ 106580 h 190432"/>
                <a:gd name="connsiteX3" fmla="*/ 249497 w 344190"/>
                <a:gd name="connsiteY3" fmla="*/ 137507 h 190432"/>
                <a:gd name="connsiteX4" fmla="*/ 224628 w 344190"/>
                <a:gd name="connsiteY4" fmla="*/ 171622 h 190432"/>
                <a:gd name="connsiteX5" fmla="*/ 203266 w 344190"/>
                <a:gd name="connsiteY5" fmla="*/ 182781 h 190432"/>
                <a:gd name="connsiteX6" fmla="*/ 129616 w 344190"/>
                <a:gd name="connsiteY6" fmla="*/ 183738 h 190432"/>
                <a:gd name="connsiteX7" fmla="*/ 86892 w 344190"/>
                <a:gd name="connsiteY7" fmla="*/ 190433 h 190432"/>
                <a:gd name="connsiteX8" fmla="*/ 83066 w 344190"/>
                <a:gd name="connsiteY8" fmla="*/ 182143 h 190432"/>
                <a:gd name="connsiteX9" fmla="*/ 45126 w 344190"/>
                <a:gd name="connsiteY9" fmla="*/ 158550 h 190432"/>
                <a:gd name="connsiteX10" fmla="*/ 489 w 344190"/>
                <a:gd name="connsiteY10" fmla="*/ 167477 h 190432"/>
                <a:gd name="connsiteX11" fmla="*/ 5590 w 344190"/>
                <a:gd name="connsiteY11" fmla="*/ 32611 h 190432"/>
                <a:gd name="connsiteX12" fmla="*/ 136630 w 344190"/>
                <a:gd name="connsiteY12" fmla="*/ 51741 h 190432"/>
                <a:gd name="connsiteX13" fmla="*/ 195296 w 344190"/>
                <a:gd name="connsiteY13" fmla="*/ 41538 h 190432"/>
                <a:gd name="connsiteX14" fmla="*/ 255874 w 344190"/>
                <a:gd name="connsiteY14" fmla="*/ 23046 h 190432"/>
                <a:gd name="connsiteX15" fmla="*/ 309438 w 344190"/>
                <a:gd name="connsiteY15" fmla="*/ 4873 h 190432"/>
                <a:gd name="connsiteX16" fmla="*/ 321553 w 344190"/>
                <a:gd name="connsiteY16" fmla="*/ 90 h 190432"/>
                <a:gd name="connsiteX17" fmla="*/ 344190 w 344190"/>
                <a:gd name="connsiteY17" fmla="*/ 43770 h 19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44190" h="190432">
                  <a:moveTo>
                    <a:pt x="344190" y="43770"/>
                  </a:moveTo>
                  <a:cubicBezTo>
                    <a:pt x="323466" y="57480"/>
                    <a:pt x="305930" y="76610"/>
                    <a:pt x="281380" y="84899"/>
                  </a:cubicBezTo>
                  <a:cubicBezTo>
                    <a:pt x="272772" y="87769"/>
                    <a:pt x="271497" y="97972"/>
                    <a:pt x="270859" y="106580"/>
                  </a:cubicBezTo>
                  <a:cubicBezTo>
                    <a:pt x="269583" y="120927"/>
                    <a:pt x="265758" y="132086"/>
                    <a:pt x="249497" y="137507"/>
                  </a:cubicBezTo>
                  <a:cubicBezTo>
                    <a:pt x="234831" y="142289"/>
                    <a:pt x="230048" y="158231"/>
                    <a:pt x="224628" y="171622"/>
                  </a:cubicBezTo>
                  <a:cubicBezTo>
                    <a:pt x="220164" y="182143"/>
                    <a:pt x="213150" y="186288"/>
                    <a:pt x="203266" y="182781"/>
                  </a:cubicBezTo>
                  <a:cubicBezTo>
                    <a:pt x="178397" y="173854"/>
                    <a:pt x="154166" y="177361"/>
                    <a:pt x="129616" y="183738"/>
                  </a:cubicBezTo>
                  <a:cubicBezTo>
                    <a:pt x="115587" y="187245"/>
                    <a:pt x="101240" y="188201"/>
                    <a:pt x="86892" y="190433"/>
                  </a:cubicBezTo>
                  <a:cubicBezTo>
                    <a:pt x="85617" y="187563"/>
                    <a:pt x="84023" y="185013"/>
                    <a:pt x="83066" y="182143"/>
                  </a:cubicBezTo>
                  <a:cubicBezTo>
                    <a:pt x="75415" y="161738"/>
                    <a:pt x="66487" y="155680"/>
                    <a:pt x="45126" y="158550"/>
                  </a:cubicBezTo>
                  <a:cubicBezTo>
                    <a:pt x="30140" y="160463"/>
                    <a:pt x="15155" y="164289"/>
                    <a:pt x="489" y="167477"/>
                  </a:cubicBezTo>
                  <a:cubicBezTo>
                    <a:pt x="-2062" y="122521"/>
                    <a:pt x="6228" y="77885"/>
                    <a:pt x="5590" y="32611"/>
                  </a:cubicBezTo>
                  <a:cubicBezTo>
                    <a:pt x="50227" y="32292"/>
                    <a:pt x="93907" y="40582"/>
                    <a:pt x="136630" y="51741"/>
                  </a:cubicBezTo>
                  <a:cubicBezTo>
                    <a:pt x="158630" y="57480"/>
                    <a:pt x="176803" y="53335"/>
                    <a:pt x="195296" y="41538"/>
                  </a:cubicBezTo>
                  <a:cubicBezTo>
                    <a:pt x="213469" y="29741"/>
                    <a:pt x="233874" y="23046"/>
                    <a:pt x="255874" y="23046"/>
                  </a:cubicBezTo>
                  <a:cubicBezTo>
                    <a:pt x="275641" y="23046"/>
                    <a:pt x="293177" y="15713"/>
                    <a:pt x="309438" y="4873"/>
                  </a:cubicBezTo>
                  <a:cubicBezTo>
                    <a:pt x="313264" y="2322"/>
                    <a:pt x="316771" y="-548"/>
                    <a:pt x="321553" y="90"/>
                  </a:cubicBezTo>
                  <a:cubicBezTo>
                    <a:pt x="331437" y="13162"/>
                    <a:pt x="343234" y="25597"/>
                    <a:pt x="344190" y="4377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ED12F1B-4CE5-671A-15DA-2F2EA8ADCD39}"/>
                </a:ext>
              </a:extLst>
            </p:cNvPr>
            <p:cNvSpPr>
              <a:spLocks/>
            </p:cNvSpPr>
            <p:nvPr/>
          </p:nvSpPr>
          <p:spPr>
            <a:xfrm>
              <a:off x="1830868" y="3725163"/>
              <a:ext cx="132928" cy="211907"/>
            </a:xfrm>
            <a:custGeom>
              <a:avLst/>
              <a:gdLst>
                <a:gd name="connsiteX0" fmla="*/ 36617 w 172507"/>
                <a:gd name="connsiteY0" fmla="*/ 199712 h 271015"/>
                <a:gd name="connsiteX1" fmla="*/ 36936 w 172507"/>
                <a:gd name="connsiteY1" fmla="*/ 181538 h 271015"/>
                <a:gd name="connsiteX2" fmla="*/ 14937 w 172507"/>
                <a:gd name="connsiteY2" fmla="*/ 77599 h 271015"/>
                <a:gd name="connsiteX3" fmla="*/ 1865 w 172507"/>
                <a:gd name="connsiteY3" fmla="*/ 53368 h 271015"/>
                <a:gd name="connsiteX4" fmla="*/ 25777 w 172507"/>
                <a:gd name="connsiteY4" fmla="*/ 23397 h 271015"/>
                <a:gd name="connsiteX5" fmla="*/ 79341 w 172507"/>
                <a:gd name="connsiteY5" fmla="*/ 12238 h 271015"/>
                <a:gd name="connsiteX6" fmla="*/ 144701 w 172507"/>
                <a:gd name="connsiteY6" fmla="*/ 5543 h 271015"/>
                <a:gd name="connsiteX7" fmla="*/ 171164 w 172507"/>
                <a:gd name="connsiteY7" fmla="*/ 54324 h 271015"/>
                <a:gd name="connsiteX8" fmla="*/ 164788 w 172507"/>
                <a:gd name="connsiteY8" fmla="*/ 156988 h 271015"/>
                <a:gd name="connsiteX9" fmla="*/ 161918 w 172507"/>
                <a:gd name="connsiteY9" fmla="*/ 202581 h 271015"/>
                <a:gd name="connsiteX10" fmla="*/ 132905 w 172507"/>
                <a:gd name="connsiteY10" fmla="*/ 235102 h 271015"/>
                <a:gd name="connsiteX11" fmla="*/ 85717 w 172507"/>
                <a:gd name="connsiteY11" fmla="*/ 261884 h 271015"/>
                <a:gd name="connsiteX12" fmla="*/ 44907 w 172507"/>
                <a:gd name="connsiteY12" fmla="*/ 251044 h 271015"/>
                <a:gd name="connsiteX13" fmla="*/ 36617 w 172507"/>
                <a:gd name="connsiteY13" fmla="*/ 199712 h 27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507" h="271015">
                  <a:moveTo>
                    <a:pt x="36617" y="199712"/>
                  </a:moveTo>
                  <a:cubicBezTo>
                    <a:pt x="36617" y="193654"/>
                    <a:pt x="35023" y="186959"/>
                    <a:pt x="36936" y="181538"/>
                  </a:cubicBezTo>
                  <a:cubicBezTo>
                    <a:pt x="49689" y="142641"/>
                    <a:pt x="34704" y="109801"/>
                    <a:pt x="14937" y="77599"/>
                  </a:cubicBezTo>
                  <a:cubicBezTo>
                    <a:pt x="10154" y="69947"/>
                    <a:pt x="5053" y="61976"/>
                    <a:pt x="1865" y="53368"/>
                  </a:cubicBezTo>
                  <a:cubicBezTo>
                    <a:pt x="-4831" y="35194"/>
                    <a:pt x="7285" y="18615"/>
                    <a:pt x="25777" y="23397"/>
                  </a:cubicBezTo>
                  <a:cubicBezTo>
                    <a:pt x="46501" y="28499"/>
                    <a:pt x="62761" y="23716"/>
                    <a:pt x="79341" y="12238"/>
                  </a:cubicBezTo>
                  <a:cubicBezTo>
                    <a:pt x="99427" y="-1790"/>
                    <a:pt x="121745" y="-3385"/>
                    <a:pt x="144701" y="5543"/>
                  </a:cubicBezTo>
                  <a:cubicBezTo>
                    <a:pt x="166701" y="14151"/>
                    <a:pt x="176266" y="31368"/>
                    <a:pt x="171164" y="54324"/>
                  </a:cubicBezTo>
                  <a:cubicBezTo>
                    <a:pt x="163831" y="88121"/>
                    <a:pt x="165107" y="122554"/>
                    <a:pt x="164788" y="156988"/>
                  </a:cubicBezTo>
                  <a:cubicBezTo>
                    <a:pt x="164788" y="172292"/>
                    <a:pt x="165744" y="187277"/>
                    <a:pt x="161918" y="202581"/>
                  </a:cubicBezTo>
                  <a:cubicBezTo>
                    <a:pt x="157773" y="219161"/>
                    <a:pt x="148846" y="230001"/>
                    <a:pt x="132905" y="235102"/>
                  </a:cubicBezTo>
                  <a:cubicBezTo>
                    <a:pt x="115050" y="240841"/>
                    <a:pt x="99746" y="249450"/>
                    <a:pt x="85717" y="261884"/>
                  </a:cubicBezTo>
                  <a:cubicBezTo>
                    <a:pt x="68182" y="277188"/>
                    <a:pt x="54791" y="273043"/>
                    <a:pt x="44907" y="251044"/>
                  </a:cubicBezTo>
                  <a:cubicBezTo>
                    <a:pt x="39168" y="238928"/>
                    <a:pt x="35979" y="219161"/>
                    <a:pt x="36617" y="199712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B6EFC27E-975E-062B-928C-39FFE8FB890D}"/>
                </a:ext>
              </a:extLst>
            </p:cNvPr>
            <p:cNvSpPr>
              <a:spLocks/>
            </p:cNvSpPr>
            <p:nvPr/>
          </p:nvSpPr>
          <p:spPr>
            <a:xfrm>
              <a:off x="3214266" y="3630557"/>
              <a:ext cx="227198" cy="147558"/>
            </a:xfrm>
            <a:custGeom>
              <a:avLst/>
              <a:gdLst>
                <a:gd name="connsiteX0" fmla="*/ 0 w 294845"/>
                <a:gd name="connsiteY0" fmla="*/ 157783 h 188717"/>
                <a:gd name="connsiteX1" fmla="*/ 23912 w 294845"/>
                <a:gd name="connsiteY1" fmla="*/ 123030 h 188717"/>
                <a:gd name="connsiteX2" fmla="*/ 33796 w 294845"/>
                <a:gd name="connsiteY2" fmla="*/ 108045 h 188717"/>
                <a:gd name="connsiteX3" fmla="*/ 47506 w 294845"/>
                <a:gd name="connsiteY3" fmla="*/ 46191 h 188717"/>
                <a:gd name="connsiteX4" fmla="*/ 42724 w 294845"/>
                <a:gd name="connsiteY4" fmla="*/ 35989 h 188717"/>
                <a:gd name="connsiteX5" fmla="*/ 42086 w 294845"/>
                <a:gd name="connsiteY5" fmla="*/ 24511 h 188717"/>
                <a:gd name="connsiteX6" fmla="*/ 57071 w 294845"/>
                <a:gd name="connsiteY6" fmla="*/ 4743 h 188717"/>
                <a:gd name="connsiteX7" fmla="*/ 149851 w 294845"/>
                <a:gd name="connsiteY7" fmla="*/ 7931 h 188717"/>
                <a:gd name="connsiteX8" fmla="*/ 189067 w 294845"/>
                <a:gd name="connsiteY8" fmla="*/ 917 h 188717"/>
                <a:gd name="connsiteX9" fmla="*/ 257616 w 294845"/>
                <a:gd name="connsiteY9" fmla="*/ 77437 h 188717"/>
                <a:gd name="connsiteX10" fmla="*/ 288543 w 294845"/>
                <a:gd name="connsiteY10" fmla="*/ 97205 h 188717"/>
                <a:gd name="connsiteX11" fmla="*/ 284398 w 294845"/>
                <a:gd name="connsiteY11" fmla="*/ 120161 h 188717"/>
                <a:gd name="connsiteX12" fmla="*/ 259848 w 294845"/>
                <a:gd name="connsiteY12" fmla="*/ 124305 h 188717"/>
                <a:gd name="connsiteX13" fmla="*/ 186517 w 294845"/>
                <a:gd name="connsiteY13" fmla="*/ 124305 h 188717"/>
                <a:gd name="connsiteX14" fmla="*/ 124663 w 294845"/>
                <a:gd name="connsiteY14" fmla="*/ 149812 h 188717"/>
                <a:gd name="connsiteX15" fmla="*/ 99476 w 294845"/>
                <a:gd name="connsiteY15" fmla="*/ 173087 h 188717"/>
                <a:gd name="connsiteX16" fmla="*/ 27101 w 294845"/>
                <a:gd name="connsiteY16" fmla="*/ 178826 h 188717"/>
                <a:gd name="connsiteX17" fmla="*/ 0 w 294845"/>
                <a:gd name="connsiteY17" fmla="*/ 157783 h 18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4845" h="188717">
                  <a:moveTo>
                    <a:pt x="0" y="157783"/>
                  </a:moveTo>
                  <a:cubicBezTo>
                    <a:pt x="11797" y="148856"/>
                    <a:pt x="21362" y="138015"/>
                    <a:pt x="23912" y="123030"/>
                  </a:cubicBezTo>
                  <a:cubicBezTo>
                    <a:pt x="25188" y="116334"/>
                    <a:pt x="29014" y="111552"/>
                    <a:pt x="33796" y="108045"/>
                  </a:cubicBezTo>
                  <a:cubicBezTo>
                    <a:pt x="56114" y="91466"/>
                    <a:pt x="55158" y="69466"/>
                    <a:pt x="47506" y="46191"/>
                  </a:cubicBezTo>
                  <a:cubicBezTo>
                    <a:pt x="46231" y="42684"/>
                    <a:pt x="44318" y="39496"/>
                    <a:pt x="42724" y="35989"/>
                  </a:cubicBezTo>
                  <a:cubicBezTo>
                    <a:pt x="42404" y="32163"/>
                    <a:pt x="42404" y="28337"/>
                    <a:pt x="42086" y="24511"/>
                  </a:cubicBezTo>
                  <a:cubicBezTo>
                    <a:pt x="41767" y="8569"/>
                    <a:pt x="42404" y="7294"/>
                    <a:pt x="57071" y="4743"/>
                  </a:cubicBezTo>
                  <a:cubicBezTo>
                    <a:pt x="88316" y="-358"/>
                    <a:pt x="119243" y="-3865"/>
                    <a:pt x="149851" y="7931"/>
                  </a:cubicBezTo>
                  <a:cubicBezTo>
                    <a:pt x="164199" y="13352"/>
                    <a:pt x="176952" y="7613"/>
                    <a:pt x="189067" y="917"/>
                  </a:cubicBezTo>
                  <a:cubicBezTo>
                    <a:pt x="211705" y="60858"/>
                    <a:pt x="211386" y="51612"/>
                    <a:pt x="257616" y="77437"/>
                  </a:cubicBezTo>
                  <a:cubicBezTo>
                    <a:pt x="268138" y="83495"/>
                    <a:pt x="279616" y="88277"/>
                    <a:pt x="288543" y="97205"/>
                  </a:cubicBezTo>
                  <a:cubicBezTo>
                    <a:pt x="298108" y="106769"/>
                    <a:pt x="296833" y="114422"/>
                    <a:pt x="284398" y="120161"/>
                  </a:cubicBezTo>
                  <a:cubicBezTo>
                    <a:pt x="276428" y="123668"/>
                    <a:pt x="268138" y="124305"/>
                    <a:pt x="259848" y="124305"/>
                  </a:cubicBezTo>
                  <a:cubicBezTo>
                    <a:pt x="235298" y="124305"/>
                    <a:pt x="210748" y="124305"/>
                    <a:pt x="186517" y="124305"/>
                  </a:cubicBezTo>
                  <a:cubicBezTo>
                    <a:pt x="162286" y="124305"/>
                    <a:pt x="141880" y="132914"/>
                    <a:pt x="124663" y="149812"/>
                  </a:cubicBezTo>
                  <a:cubicBezTo>
                    <a:pt x="116374" y="157783"/>
                    <a:pt x="108403" y="166073"/>
                    <a:pt x="99476" y="173087"/>
                  </a:cubicBezTo>
                  <a:cubicBezTo>
                    <a:pt x="76839" y="191260"/>
                    <a:pt x="52607" y="194130"/>
                    <a:pt x="27101" y="178826"/>
                  </a:cubicBezTo>
                  <a:cubicBezTo>
                    <a:pt x="17536" y="172768"/>
                    <a:pt x="7652" y="167029"/>
                    <a:pt x="0" y="157783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E9F58D5F-B508-75C4-CB66-1DA58F20F19D}"/>
                </a:ext>
              </a:extLst>
            </p:cNvPr>
            <p:cNvSpPr>
              <a:spLocks/>
            </p:cNvSpPr>
            <p:nvPr/>
          </p:nvSpPr>
          <p:spPr>
            <a:xfrm>
              <a:off x="2180422" y="4000752"/>
              <a:ext cx="225087" cy="139322"/>
            </a:xfrm>
            <a:custGeom>
              <a:avLst/>
              <a:gdLst>
                <a:gd name="connsiteX0" fmla="*/ 63148 w 292105"/>
                <a:gd name="connsiteY0" fmla="*/ 609 h 178184"/>
                <a:gd name="connsiteX1" fmla="*/ 86742 w 292105"/>
                <a:gd name="connsiteY1" fmla="*/ 5710 h 178184"/>
                <a:gd name="connsiteX2" fmla="*/ 180479 w 292105"/>
                <a:gd name="connsiteY2" fmla="*/ 12087 h 178184"/>
                <a:gd name="connsiteX3" fmla="*/ 261781 w 292105"/>
                <a:gd name="connsiteY3" fmla="*/ 290 h 178184"/>
                <a:gd name="connsiteX4" fmla="*/ 266244 w 292105"/>
                <a:gd name="connsiteY4" fmla="*/ 290 h 178184"/>
                <a:gd name="connsiteX5" fmla="*/ 291113 w 292105"/>
                <a:gd name="connsiteY5" fmla="*/ 7942 h 178184"/>
                <a:gd name="connsiteX6" fmla="*/ 280592 w 292105"/>
                <a:gd name="connsiteY6" fmla="*/ 28985 h 178184"/>
                <a:gd name="connsiteX7" fmla="*/ 257317 w 292105"/>
                <a:gd name="connsiteY7" fmla="*/ 68201 h 178184"/>
                <a:gd name="connsiteX8" fmla="*/ 251897 w 292105"/>
                <a:gd name="connsiteY8" fmla="*/ 112519 h 178184"/>
                <a:gd name="connsiteX9" fmla="*/ 252854 w 292105"/>
                <a:gd name="connsiteY9" fmla="*/ 151416 h 178184"/>
                <a:gd name="connsiteX10" fmla="*/ 211405 w 292105"/>
                <a:gd name="connsiteY10" fmla="*/ 174691 h 178184"/>
                <a:gd name="connsiteX11" fmla="*/ 186217 w 292105"/>
                <a:gd name="connsiteY11" fmla="*/ 155242 h 178184"/>
                <a:gd name="connsiteX12" fmla="*/ 98857 w 292105"/>
                <a:gd name="connsiteY12" fmla="*/ 103591 h 178184"/>
                <a:gd name="connsiteX13" fmla="*/ 28395 w 292105"/>
                <a:gd name="connsiteY13" fmla="*/ 76172 h 178184"/>
                <a:gd name="connsiteX14" fmla="*/ 19 w 292105"/>
                <a:gd name="connsiteY14" fmla="*/ 40781 h 178184"/>
                <a:gd name="connsiteX15" fmla="*/ 31265 w 292105"/>
                <a:gd name="connsiteY15" fmla="*/ 7942 h 178184"/>
                <a:gd name="connsiteX16" fmla="*/ 63148 w 292105"/>
                <a:gd name="connsiteY16" fmla="*/ 609 h 17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2105" h="178184">
                  <a:moveTo>
                    <a:pt x="63148" y="609"/>
                  </a:moveTo>
                  <a:cubicBezTo>
                    <a:pt x="71119" y="-667"/>
                    <a:pt x="79409" y="1884"/>
                    <a:pt x="86742" y="5710"/>
                  </a:cubicBezTo>
                  <a:cubicBezTo>
                    <a:pt x="117350" y="21651"/>
                    <a:pt x="148276" y="18782"/>
                    <a:pt x="180479" y="12087"/>
                  </a:cubicBezTo>
                  <a:cubicBezTo>
                    <a:pt x="207260" y="6347"/>
                    <a:pt x="233724" y="-1623"/>
                    <a:pt x="261781" y="290"/>
                  </a:cubicBezTo>
                  <a:cubicBezTo>
                    <a:pt x="263375" y="290"/>
                    <a:pt x="264969" y="290"/>
                    <a:pt x="266244" y="290"/>
                  </a:cubicBezTo>
                  <a:cubicBezTo>
                    <a:pt x="275491" y="290"/>
                    <a:pt x="286968" y="-667"/>
                    <a:pt x="291113" y="7942"/>
                  </a:cubicBezTo>
                  <a:cubicBezTo>
                    <a:pt x="295258" y="16231"/>
                    <a:pt x="285374" y="22608"/>
                    <a:pt x="280592" y="28985"/>
                  </a:cubicBezTo>
                  <a:cubicBezTo>
                    <a:pt x="271346" y="41419"/>
                    <a:pt x="262737" y="54172"/>
                    <a:pt x="257317" y="68201"/>
                  </a:cubicBezTo>
                  <a:cubicBezTo>
                    <a:pt x="251897" y="82230"/>
                    <a:pt x="248071" y="96577"/>
                    <a:pt x="251897" y="112519"/>
                  </a:cubicBezTo>
                  <a:cubicBezTo>
                    <a:pt x="254766" y="124953"/>
                    <a:pt x="254129" y="138663"/>
                    <a:pt x="252854" y="151416"/>
                  </a:cubicBezTo>
                  <a:cubicBezTo>
                    <a:pt x="250622" y="174372"/>
                    <a:pt x="232129" y="183937"/>
                    <a:pt x="211405" y="174691"/>
                  </a:cubicBezTo>
                  <a:cubicBezTo>
                    <a:pt x="201521" y="170227"/>
                    <a:pt x="193551" y="163213"/>
                    <a:pt x="186217" y="155242"/>
                  </a:cubicBezTo>
                  <a:cubicBezTo>
                    <a:pt x="162305" y="129098"/>
                    <a:pt x="133929" y="111562"/>
                    <a:pt x="98857" y="103591"/>
                  </a:cubicBezTo>
                  <a:cubicBezTo>
                    <a:pt x="74307" y="97853"/>
                    <a:pt x="50395" y="89244"/>
                    <a:pt x="28395" y="76172"/>
                  </a:cubicBezTo>
                  <a:cubicBezTo>
                    <a:pt x="14686" y="67882"/>
                    <a:pt x="-618" y="59911"/>
                    <a:pt x="19" y="40781"/>
                  </a:cubicBezTo>
                  <a:cubicBezTo>
                    <a:pt x="657" y="21333"/>
                    <a:pt x="16599" y="14637"/>
                    <a:pt x="31265" y="7942"/>
                  </a:cubicBezTo>
                  <a:cubicBezTo>
                    <a:pt x="41149" y="3478"/>
                    <a:pt x="51351" y="-29"/>
                    <a:pt x="63148" y="609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CC743D1-A373-AE5D-1B18-501B66334105}"/>
                </a:ext>
              </a:extLst>
            </p:cNvPr>
            <p:cNvSpPr>
              <a:spLocks/>
            </p:cNvSpPr>
            <p:nvPr/>
          </p:nvSpPr>
          <p:spPr>
            <a:xfrm>
              <a:off x="2714795" y="2243001"/>
              <a:ext cx="248731" cy="108484"/>
            </a:xfrm>
            <a:custGeom>
              <a:avLst/>
              <a:gdLst>
                <a:gd name="connsiteX0" fmla="*/ 143475 w 322790"/>
                <a:gd name="connsiteY0" fmla="*/ 4714 h 138744"/>
                <a:gd name="connsiteX1" fmla="*/ 213299 w 322790"/>
                <a:gd name="connsiteY1" fmla="*/ 17148 h 138744"/>
                <a:gd name="connsiteX2" fmla="*/ 264312 w 322790"/>
                <a:gd name="connsiteY2" fmla="*/ 31815 h 138744"/>
                <a:gd name="connsiteX3" fmla="*/ 316601 w 322790"/>
                <a:gd name="connsiteY3" fmla="*/ 53814 h 138744"/>
                <a:gd name="connsiteX4" fmla="*/ 322021 w 322790"/>
                <a:gd name="connsiteY4" fmla="*/ 72944 h 138744"/>
                <a:gd name="connsiteX5" fmla="*/ 317557 w 322790"/>
                <a:gd name="connsiteY5" fmla="*/ 134479 h 138744"/>
                <a:gd name="connsiteX6" fmla="*/ 162605 w 322790"/>
                <a:gd name="connsiteY6" fmla="*/ 135116 h 138744"/>
                <a:gd name="connsiteX7" fmla="*/ 92143 w 322790"/>
                <a:gd name="connsiteY7" fmla="*/ 129377 h 138744"/>
                <a:gd name="connsiteX8" fmla="*/ 0 w 322790"/>
                <a:gd name="connsiteY8" fmla="*/ 104190 h 138744"/>
                <a:gd name="connsiteX9" fmla="*/ 5101 w 322790"/>
                <a:gd name="connsiteY9" fmla="*/ 86654 h 138744"/>
                <a:gd name="connsiteX10" fmla="*/ 23594 w 322790"/>
                <a:gd name="connsiteY10" fmla="*/ 61466 h 138744"/>
                <a:gd name="connsiteX11" fmla="*/ 67593 w 322790"/>
                <a:gd name="connsiteY11" fmla="*/ 61466 h 138744"/>
                <a:gd name="connsiteX12" fmla="*/ 75563 w 322790"/>
                <a:gd name="connsiteY12" fmla="*/ 74538 h 138744"/>
                <a:gd name="connsiteX13" fmla="*/ 110635 w 322790"/>
                <a:gd name="connsiteY13" fmla="*/ 96538 h 138744"/>
                <a:gd name="connsiteX14" fmla="*/ 124345 w 322790"/>
                <a:gd name="connsiteY14" fmla="*/ 76132 h 138744"/>
                <a:gd name="connsiteX15" fmla="*/ 135504 w 322790"/>
                <a:gd name="connsiteY15" fmla="*/ 46481 h 138744"/>
                <a:gd name="connsiteX16" fmla="*/ 141243 w 322790"/>
                <a:gd name="connsiteY16" fmla="*/ 42655 h 138744"/>
                <a:gd name="connsiteX17" fmla="*/ 143475 w 322790"/>
                <a:gd name="connsiteY17" fmla="*/ 4714 h 13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2790" h="138744">
                  <a:moveTo>
                    <a:pt x="143475" y="4714"/>
                  </a:moveTo>
                  <a:cubicBezTo>
                    <a:pt x="168662" y="-2300"/>
                    <a:pt x="191937" y="-3894"/>
                    <a:pt x="213299" y="17148"/>
                  </a:cubicBezTo>
                  <a:cubicBezTo>
                    <a:pt x="226690" y="30220"/>
                    <a:pt x="244863" y="35641"/>
                    <a:pt x="264312" y="31815"/>
                  </a:cubicBezTo>
                  <a:cubicBezTo>
                    <a:pt x="286630" y="27351"/>
                    <a:pt x="301935" y="40423"/>
                    <a:pt x="316601" y="53814"/>
                  </a:cubicBezTo>
                  <a:cubicBezTo>
                    <a:pt x="321383" y="58278"/>
                    <a:pt x="324253" y="65930"/>
                    <a:pt x="322021" y="72944"/>
                  </a:cubicBezTo>
                  <a:cubicBezTo>
                    <a:pt x="315644" y="93030"/>
                    <a:pt x="319470" y="114074"/>
                    <a:pt x="317557" y="134479"/>
                  </a:cubicBezTo>
                  <a:cubicBezTo>
                    <a:pt x="265906" y="140537"/>
                    <a:pt x="214255" y="139580"/>
                    <a:pt x="162605" y="135116"/>
                  </a:cubicBezTo>
                  <a:cubicBezTo>
                    <a:pt x="139011" y="133203"/>
                    <a:pt x="115736" y="130653"/>
                    <a:pt x="92143" y="129377"/>
                  </a:cubicBezTo>
                  <a:cubicBezTo>
                    <a:pt x="59622" y="127783"/>
                    <a:pt x="29970" y="115668"/>
                    <a:pt x="0" y="104190"/>
                  </a:cubicBezTo>
                  <a:cubicBezTo>
                    <a:pt x="1594" y="98451"/>
                    <a:pt x="5101" y="92393"/>
                    <a:pt x="5101" y="86654"/>
                  </a:cubicBezTo>
                  <a:cubicBezTo>
                    <a:pt x="4782" y="72944"/>
                    <a:pt x="11159" y="65292"/>
                    <a:pt x="23594" y="61466"/>
                  </a:cubicBezTo>
                  <a:cubicBezTo>
                    <a:pt x="38260" y="56684"/>
                    <a:pt x="52926" y="52539"/>
                    <a:pt x="67593" y="61466"/>
                  </a:cubicBezTo>
                  <a:cubicBezTo>
                    <a:pt x="72375" y="64655"/>
                    <a:pt x="73969" y="69437"/>
                    <a:pt x="75563" y="74538"/>
                  </a:cubicBezTo>
                  <a:cubicBezTo>
                    <a:pt x="80665" y="90480"/>
                    <a:pt x="95012" y="99088"/>
                    <a:pt x="110635" y="96538"/>
                  </a:cubicBezTo>
                  <a:cubicBezTo>
                    <a:pt x="123388" y="94306"/>
                    <a:pt x="127214" y="88886"/>
                    <a:pt x="124345" y="76132"/>
                  </a:cubicBezTo>
                  <a:cubicBezTo>
                    <a:pt x="119881" y="57321"/>
                    <a:pt x="120200" y="57002"/>
                    <a:pt x="135504" y="46481"/>
                  </a:cubicBezTo>
                  <a:cubicBezTo>
                    <a:pt x="137417" y="45206"/>
                    <a:pt x="139330" y="43930"/>
                    <a:pt x="141243" y="42655"/>
                  </a:cubicBezTo>
                  <a:cubicBezTo>
                    <a:pt x="162286" y="27989"/>
                    <a:pt x="162286" y="25119"/>
                    <a:pt x="143475" y="4714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9034992-5AFA-15D3-832E-5795572D86CB}"/>
                </a:ext>
              </a:extLst>
            </p:cNvPr>
            <p:cNvSpPr>
              <a:spLocks/>
            </p:cNvSpPr>
            <p:nvPr/>
          </p:nvSpPr>
          <p:spPr>
            <a:xfrm>
              <a:off x="2076998" y="2164605"/>
              <a:ext cx="114493" cy="159473"/>
            </a:xfrm>
            <a:custGeom>
              <a:avLst/>
              <a:gdLst>
                <a:gd name="connsiteX0" fmla="*/ 50385 w 148583"/>
                <a:gd name="connsiteY0" fmla="*/ 18256 h 203956"/>
                <a:gd name="connsiteX1" fmla="*/ 76848 w 148583"/>
                <a:gd name="connsiteY1" fmla="*/ 4865 h 203956"/>
                <a:gd name="connsiteX2" fmla="*/ 89282 w 148583"/>
                <a:gd name="connsiteY2" fmla="*/ 4228 h 203956"/>
                <a:gd name="connsiteX3" fmla="*/ 100123 w 148583"/>
                <a:gd name="connsiteY3" fmla="*/ 21763 h 203956"/>
                <a:gd name="connsiteX4" fmla="*/ 121803 w 148583"/>
                <a:gd name="connsiteY4" fmla="*/ 24314 h 203956"/>
                <a:gd name="connsiteX5" fmla="*/ 136789 w 148583"/>
                <a:gd name="connsiteY5" fmla="*/ 10604 h 203956"/>
                <a:gd name="connsiteX6" fmla="*/ 148266 w 148583"/>
                <a:gd name="connsiteY6" fmla="*/ 16024 h 203956"/>
                <a:gd name="connsiteX7" fmla="*/ 145397 w 148583"/>
                <a:gd name="connsiteY7" fmla="*/ 38661 h 203956"/>
                <a:gd name="connsiteX8" fmla="*/ 128180 w 148583"/>
                <a:gd name="connsiteY8" fmla="*/ 90950 h 203956"/>
                <a:gd name="connsiteX9" fmla="*/ 121803 w 148583"/>
                <a:gd name="connsiteY9" fmla="*/ 117732 h 203956"/>
                <a:gd name="connsiteX10" fmla="*/ 81949 w 148583"/>
                <a:gd name="connsiteY10" fmla="*/ 192020 h 203956"/>
                <a:gd name="connsiteX11" fmla="*/ 10212 w 148583"/>
                <a:gd name="connsiteY11" fmla="*/ 178310 h 203956"/>
                <a:gd name="connsiteX12" fmla="*/ 21690 w 148583"/>
                <a:gd name="connsiteY12" fmla="*/ 156948 h 203956"/>
                <a:gd name="connsiteX13" fmla="*/ 42095 w 148583"/>
                <a:gd name="connsiteY13" fmla="*/ 155992 h 203956"/>
                <a:gd name="connsiteX14" fmla="*/ 55167 w 148583"/>
                <a:gd name="connsiteY14" fmla="*/ 144195 h 203956"/>
                <a:gd name="connsiteX15" fmla="*/ 47515 w 148583"/>
                <a:gd name="connsiteY15" fmla="*/ 131123 h 203956"/>
                <a:gd name="connsiteX16" fmla="*/ 14676 w 148583"/>
                <a:gd name="connsiteY16" fmla="*/ 102428 h 203956"/>
                <a:gd name="connsiteX17" fmla="*/ 13081 w 148583"/>
                <a:gd name="connsiteY17" fmla="*/ 31647 h 203956"/>
                <a:gd name="connsiteX18" fmla="*/ 50385 w 148583"/>
                <a:gd name="connsiteY18" fmla="*/ 18256 h 2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8583" h="203956">
                  <a:moveTo>
                    <a:pt x="50385" y="18256"/>
                  </a:moveTo>
                  <a:cubicBezTo>
                    <a:pt x="61544" y="18575"/>
                    <a:pt x="73660" y="22401"/>
                    <a:pt x="76848" y="4865"/>
                  </a:cubicBezTo>
                  <a:cubicBezTo>
                    <a:pt x="78123" y="-2149"/>
                    <a:pt x="85138" y="-874"/>
                    <a:pt x="89282" y="4228"/>
                  </a:cubicBezTo>
                  <a:cubicBezTo>
                    <a:pt x="93427" y="9648"/>
                    <a:pt x="95978" y="16024"/>
                    <a:pt x="100123" y="21763"/>
                  </a:cubicBezTo>
                  <a:cubicBezTo>
                    <a:pt x="108094" y="32923"/>
                    <a:pt x="111919" y="33241"/>
                    <a:pt x="121803" y="24314"/>
                  </a:cubicBezTo>
                  <a:cubicBezTo>
                    <a:pt x="126905" y="19851"/>
                    <a:pt x="131368" y="14111"/>
                    <a:pt x="136789" y="10604"/>
                  </a:cubicBezTo>
                  <a:cubicBezTo>
                    <a:pt x="141890" y="7416"/>
                    <a:pt x="147310" y="8691"/>
                    <a:pt x="148266" y="16024"/>
                  </a:cubicBezTo>
                  <a:cubicBezTo>
                    <a:pt x="149223" y="23676"/>
                    <a:pt x="147948" y="31010"/>
                    <a:pt x="145397" y="38661"/>
                  </a:cubicBezTo>
                  <a:cubicBezTo>
                    <a:pt x="139339" y="55879"/>
                    <a:pt x="133600" y="73414"/>
                    <a:pt x="128180" y="90950"/>
                  </a:cubicBezTo>
                  <a:cubicBezTo>
                    <a:pt x="125629" y="99559"/>
                    <a:pt x="121803" y="108805"/>
                    <a:pt x="121803" y="117732"/>
                  </a:cubicBezTo>
                  <a:cubicBezTo>
                    <a:pt x="121484" y="149934"/>
                    <a:pt x="103630" y="172252"/>
                    <a:pt x="81949" y="192020"/>
                  </a:cubicBezTo>
                  <a:cubicBezTo>
                    <a:pt x="58993" y="212744"/>
                    <a:pt x="23922" y="205411"/>
                    <a:pt x="10212" y="178310"/>
                  </a:cubicBezTo>
                  <a:cubicBezTo>
                    <a:pt x="3198" y="164600"/>
                    <a:pt x="6705" y="158224"/>
                    <a:pt x="21690" y="156948"/>
                  </a:cubicBezTo>
                  <a:cubicBezTo>
                    <a:pt x="28385" y="156630"/>
                    <a:pt x="35400" y="156948"/>
                    <a:pt x="42095" y="155992"/>
                  </a:cubicBezTo>
                  <a:cubicBezTo>
                    <a:pt x="48472" y="155035"/>
                    <a:pt x="53254" y="150572"/>
                    <a:pt x="55167" y="144195"/>
                  </a:cubicBezTo>
                  <a:cubicBezTo>
                    <a:pt x="56761" y="137819"/>
                    <a:pt x="51979" y="134311"/>
                    <a:pt x="47515" y="131123"/>
                  </a:cubicBezTo>
                  <a:cubicBezTo>
                    <a:pt x="35719" y="122514"/>
                    <a:pt x="24241" y="113906"/>
                    <a:pt x="14676" y="102428"/>
                  </a:cubicBezTo>
                  <a:cubicBezTo>
                    <a:pt x="-4454" y="79153"/>
                    <a:pt x="-4773" y="51415"/>
                    <a:pt x="13081" y="31647"/>
                  </a:cubicBezTo>
                  <a:cubicBezTo>
                    <a:pt x="24878" y="18894"/>
                    <a:pt x="28385" y="17619"/>
                    <a:pt x="50385" y="18256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9690E274-B4B0-D4F4-32FA-6DAB036DC9D1}"/>
                </a:ext>
              </a:extLst>
            </p:cNvPr>
            <p:cNvSpPr>
              <a:spLocks/>
            </p:cNvSpPr>
            <p:nvPr/>
          </p:nvSpPr>
          <p:spPr>
            <a:xfrm>
              <a:off x="3700355" y="4217434"/>
              <a:ext cx="183257" cy="106887"/>
            </a:xfrm>
            <a:custGeom>
              <a:avLst/>
              <a:gdLst>
                <a:gd name="connsiteX0" fmla="*/ 61365 w 237821"/>
                <a:gd name="connsiteY0" fmla="*/ 136694 h 136702"/>
                <a:gd name="connsiteX1" fmla="*/ 12902 w 237821"/>
                <a:gd name="connsiteY1" fmla="*/ 119477 h 136702"/>
                <a:gd name="connsiteX2" fmla="*/ 19279 w 237821"/>
                <a:gd name="connsiteY2" fmla="*/ 64957 h 136702"/>
                <a:gd name="connsiteX3" fmla="*/ 76350 w 237821"/>
                <a:gd name="connsiteY3" fmla="*/ 50290 h 136702"/>
                <a:gd name="connsiteX4" fmla="*/ 216317 w 237821"/>
                <a:gd name="connsiteY4" fmla="*/ 6610 h 136702"/>
                <a:gd name="connsiteX5" fmla="*/ 236085 w 237821"/>
                <a:gd name="connsiteY5" fmla="*/ 4697 h 136702"/>
                <a:gd name="connsiteX6" fmla="*/ 225245 w 237821"/>
                <a:gd name="connsiteY6" fmla="*/ 24146 h 136702"/>
                <a:gd name="connsiteX7" fmla="*/ 179970 w 237821"/>
                <a:gd name="connsiteY7" fmla="*/ 54754 h 136702"/>
                <a:gd name="connsiteX8" fmla="*/ 162434 w 237821"/>
                <a:gd name="connsiteY8" fmla="*/ 86318 h 136702"/>
                <a:gd name="connsiteX9" fmla="*/ 140435 w 237821"/>
                <a:gd name="connsiteY9" fmla="*/ 116289 h 136702"/>
                <a:gd name="connsiteX10" fmla="*/ 61365 w 237821"/>
                <a:gd name="connsiteY10" fmla="*/ 136694 h 136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7821" h="136702">
                  <a:moveTo>
                    <a:pt x="61365" y="136694"/>
                  </a:moveTo>
                  <a:cubicBezTo>
                    <a:pt x="48293" y="136057"/>
                    <a:pt x="28844" y="133824"/>
                    <a:pt x="12902" y="119477"/>
                  </a:cubicBezTo>
                  <a:cubicBezTo>
                    <a:pt x="-6547" y="101622"/>
                    <a:pt x="-3677" y="78667"/>
                    <a:pt x="19279" y="64957"/>
                  </a:cubicBezTo>
                  <a:cubicBezTo>
                    <a:pt x="36815" y="54435"/>
                    <a:pt x="56582" y="51247"/>
                    <a:pt x="76350" y="50290"/>
                  </a:cubicBezTo>
                  <a:cubicBezTo>
                    <a:pt x="126725" y="47740"/>
                    <a:pt x="174231" y="36581"/>
                    <a:pt x="216317" y="6610"/>
                  </a:cubicBezTo>
                  <a:cubicBezTo>
                    <a:pt x="222056" y="2466"/>
                    <a:pt x="230346" y="-4868"/>
                    <a:pt x="236085" y="4697"/>
                  </a:cubicBezTo>
                  <a:cubicBezTo>
                    <a:pt x="241505" y="13944"/>
                    <a:pt x="233215" y="20320"/>
                    <a:pt x="225245" y="24146"/>
                  </a:cubicBezTo>
                  <a:cubicBezTo>
                    <a:pt x="208665" y="32436"/>
                    <a:pt x="192723" y="40407"/>
                    <a:pt x="179970" y="54754"/>
                  </a:cubicBezTo>
                  <a:cubicBezTo>
                    <a:pt x="171681" y="64319"/>
                    <a:pt x="163710" y="74203"/>
                    <a:pt x="162434" y="86318"/>
                  </a:cubicBezTo>
                  <a:cubicBezTo>
                    <a:pt x="160521" y="101304"/>
                    <a:pt x="151594" y="110231"/>
                    <a:pt x="140435" y="116289"/>
                  </a:cubicBezTo>
                  <a:cubicBezTo>
                    <a:pt x="117798" y="128086"/>
                    <a:pt x="94205" y="137013"/>
                    <a:pt x="61365" y="136694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E5956798-180E-C940-38B8-521F64F2ABC2}"/>
                </a:ext>
              </a:extLst>
            </p:cNvPr>
            <p:cNvSpPr>
              <a:spLocks/>
            </p:cNvSpPr>
            <p:nvPr/>
          </p:nvSpPr>
          <p:spPr>
            <a:xfrm>
              <a:off x="1872454" y="3538625"/>
              <a:ext cx="71637" cy="150181"/>
            </a:xfrm>
            <a:custGeom>
              <a:avLst/>
              <a:gdLst>
                <a:gd name="connsiteX0" fmla="*/ 92967 w 92966"/>
                <a:gd name="connsiteY0" fmla="*/ 73536 h 192071"/>
                <a:gd name="connsiteX1" fmla="*/ 87865 w 92966"/>
                <a:gd name="connsiteY1" fmla="*/ 147824 h 192071"/>
                <a:gd name="connsiteX2" fmla="*/ 78619 w 92966"/>
                <a:gd name="connsiteY2" fmla="*/ 175881 h 192071"/>
                <a:gd name="connsiteX3" fmla="*/ 37171 w 92966"/>
                <a:gd name="connsiteY3" fmla="*/ 183852 h 192071"/>
                <a:gd name="connsiteX4" fmla="*/ 505 w 92966"/>
                <a:gd name="connsiteY4" fmla="*/ 107332 h 192071"/>
                <a:gd name="connsiteX5" fmla="*/ 505 w 92966"/>
                <a:gd name="connsiteY5" fmla="*/ 82144 h 192071"/>
                <a:gd name="connsiteX6" fmla="*/ 13896 w 92966"/>
                <a:gd name="connsiteY6" fmla="*/ 56638 h 192071"/>
                <a:gd name="connsiteX7" fmla="*/ 63953 w 92966"/>
                <a:gd name="connsiteY7" fmla="*/ 10407 h 192071"/>
                <a:gd name="connsiteX8" fmla="*/ 80532 w 92966"/>
                <a:gd name="connsiteY8" fmla="*/ 523 h 192071"/>
                <a:gd name="connsiteX9" fmla="*/ 89778 w 92966"/>
                <a:gd name="connsiteY9" fmla="*/ 18059 h 192071"/>
                <a:gd name="connsiteX10" fmla="*/ 92967 w 92966"/>
                <a:gd name="connsiteY10" fmla="*/ 73536 h 192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2966" h="192071">
                  <a:moveTo>
                    <a:pt x="92967" y="73536"/>
                  </a:moveTo>
                  <a:cubicBezTo>
                    <a:pt x="92648" y="100956"/>
                    <a:pt x="93604" y="124549"/>
                    <a:pt x="87865" y="147824"/>
                  </a:cubicBezTo>
                  <a:cubicBezTo>
                    <a:pt x="85633" y="157389"/>
                    <a:pt x="83083" y="167273"/>
                    <a:pt x="78619" y="175881"/>
                  </a:cubicBezTo>
                  <a:cubicBezTo>
                    <a:pt x="69054" y="194055"/>
                    <a:pt x="52475" y="197243"/>
                    <a:pt x="37171" y="183852"/>
                  </a:cubicBezTo>
                  <a:cubicBezTo>
                    <a:pt x="13896" y="163766"/>
                    <a:pt x="4012" y="136984"/>
                    <a:pt x="505" y="107332"/>
                  </a:cubicBezTo>
                  <a:cubicBezTo>
                    <a:pt x="-451" y="99043"/>
                    <a:pt x="186" y="90434"/>
                    <a:pt x="505" y="82144"/>
                  </a:cubicBezTo>
                  <a:cubicBezTo>
                    <a:pt x="1143" y="71942"/>
                    <a:pt x="5288" y="62377"/>
                    <a:pt x="13896" y="56638"/>
                  </a:cubicBezTo>
                  <a:cubicBezTo>
                    <a:pt x="33345" y="43885"/>
                    <a:pt x="49605" y="28262"/>
                    <a:pt x="63953" y="10407"/>
                  </a:cubicBezTo>
                  <a:cubicBezTo>
                    <a:pt x="68098" y="5306"/>
                    <a:pt x="72880" y="-2027"/>
                    <a:pt x="80532" y="523"/>
                  </a:cubicBezTo>
                  <a:cubicBezTo>
                    <a:pt x="88184" y="2755"/>
                    <a:pt x="88184" y="11364"/>
                    <a:pt x="89778" y="18059"/>
                  </a:cubicBezTo>
                  <a:cubicBezTo>
                    <a:pt x="94561" y="37827"/>
                    <a:pt x="91373" y="57913"/>
                    <a:pt x="92967" y="7353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F78D0D86-75B2-AB2B-6668-955ECAD3A769}"/>
                </a:ext>
              </a:extLst>
            </p:cNvPr>
            <p:cNvSpPr>
              <a:spLocks/>
            </p:cNvSpPr>
            <p:nvPr/>
          </p:nvSpPr>
          <p:spPr>
            <a:xfrm>
              <a:off x="3006161" y="4235721"/>
              <a:ext cx="224931" cy="59427"/>
            </a:xfrm>
            <a:custGeom>
              <a:avLst/>
              <a:gdLst>
                <a:gd name="connsiteX0" fmla="*/ 161664 w 291903"/>
                <a:gd name="connsiteY0" fmla="*/ 76003 h 76003"/>
                <a:gd name="connsiteX1" fmla="*/ 67928 w 291903"/>
                <a:gd name="connsiteY1" fmla="*/ 56236 h 76003"/>
                <a:gd name="connsiteX2" fmla="*/ 13726 w 291903"/>
                <a:gd name="connsiteY2" fmla="*/ 37743 h 76003"/>
                <a:gd name="connsiteX3" fmla="*/ 16 w 291903"/>
                <a:gd name="connsiteY3" fmla="*/ 27859 h 76003"/>
                <a:gd name="connsiteX4" fmla="*/ 9581 w 291903"/>
                <a:gd name="connsiteY4" fmla="*/ 13193 h 76003"/>
                <a:gd name="connsiteX5" fmla="*/ 70478 w 291903"/>
                <a:gd name="connsiteY5" fmla="*/ 10324 h 76003"/>
                <a:gd name="connsiteX6" fmla="*/ 114158 w 291903"/>
                <a:gd name="connsiteY6" fmla="*/ 21802 h 76003"/>
                <a:gd name="connsiteX7" fmla="*/ 187490 w 291903"/>
                <a:gd name="connsiteY7" fmla="*/ 21802 h 76003"/>
                <a:gd name="connsiteX8" fmla="*/ 234677 w 291903"/>
                <a:gd name="connsiteY8" fmla="*/ 28497 h 76003"/>
                <a:gd name="connsiteX9" fmla="*/ 268473 w 291903"/>
                <a:gd name="connsiteY9" fmla="*/ 28497 h 76003"/>
                <a:gd name="connsiteX10" fmla="*/ 291110 w 291903"/>
                <a:gd name="connsiteY10" fmla="*/ 30729 h 76003"/>
                <a:gd name="connsiteX11" fmla="*/ 274531 w 291903"/>
                <a:gd name="connsiteY11" fmla="*/ 48583 h 76003"/>
                <a:gd name="connsiteX12" fmla="*/ 161664 w 291903"/>
                <a:gd name="connsiteY12" fmla="*/ 76003 h 76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1903" h="76003">
                  <a:moveTo>
                    <a:pt x="161664" y="76003"/>
                  </a:moveTo>
                  <a:cubicBezTo>
                    <a:pt x="127868" y="74090"/>
                    <a:pt x="97579" y="67076"/>
                    <a:pt x="67928" y="56236"/>
                  </a:cubicBezTo>
                  <a:cubicBezTo>
                    <a:pt x="50073" y="49540"/>
                    <a:pt x="32218" y="42526"/>
                    <a:pt x="13726" y="37743"/>
                  </a:cubicBezTo>
                  <a:cubicBezTo>
                    <a:pt x="8306" y="36468"/>
                    <a:pt x="654" y="36149"/>
                    <a:pt x="16" y="27859"/>
                  </a:cubicBezTo>
                  <a:cubicBezTo>
                    <a:pt x="-303" y="21164"/>
                    <a:pt x="4161" y="16700"/>
                    <a:pt x="9581" y="13193"/>
                  </a:cubicBezTo>
                  <a:cubicBezTo>
                    <a:pt x="32218" y="-1473"/>
                    <a:pt x="50711" y="-5937"/>
                    <a:pt x="70478" y="10324"/>
                  </a:cubicBezTo>
                  <a:cubicBezTo>
                    <a:pt x="82594" y="20208"/>
                    <a:pt x="98535" y="21802"/>
                    <a:pt x="114158" y="21802"/>
                  </a:cubicBezTo>
                  <a:cubicBezTo>
                    <a:pt x="138708" y="22121"/>
                    <a:pt x="163259" y="21802"/>
                    <a:pt x="187490" y="21802"/>
                  </a:cubicBezTo>
                  <a:cubicBezTo>
                    <a:pt x="203431" y="21802"/>
                    <a:pt x="219373" y="21483"/>
                    <a:pt x="234677" y="28497"/>
                  </a:cubicBezTo>
                  <a:cubicBezTo>
                    <a:pt x="245198" y="33280"/>
                    <a:pt x="256995" y="31048"/>
                    <a:pt x="268473" y="28497"/>
                  </a:cubicBezTo>
                  <a:cubicBezTo>
                    <a:pt x="276125" y="26903"/>
                    <a:pt x="287603" y="21483"/>
                    <a:pt x="291110" y="30729"/>
                  </a:cubicBezTo>
                  <a:cubicBezTo>
                    <a:pt x="295255" y="41888"/>
                    <a:pt x="282183" y="44758"/>
                    <a:pt x="274531" y="48583"/>
                  </a:cubicBezTo>
                  <a:cubicBezTo>
                    <a:pt x="238503" y="67076"/>
                    <a:pt x="199286" y="72815"/>
                    <a:pt x="161664" y="76003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03DD64-C739-7987-D9DB-F6FDEB45752D}"/>
                </a:ext>
              </a:extLst>
            </p:cNvPr>
            <p:cNvSpPr>
              <a:spLocks/>
            </p:cNvSpPr>
            <p:nvPr/>
          </p:nvSpPr>
          <p:spPr>
            <a:xfrm>
              <a:off x="2619716" y="3505131"/>
              <a:ext cx="96061" cy="126641"/>
            </a:xfrm>
            <a:custGeom>
              <a:avLst/>
              <a:gdLst>
                <a:gd name="connsiteX0" fmla="*/ 124663 w 124663"/>
                <a:gd name="connsiteY0" fmla="*/ 88316 h 161966"/>
                <a:gd name="connsiteX1" fmla="*/ 81940 w 124663"/>
                <a:gd name="connsiteY1" fmla="*/ 161967 h 161966"/>
                <a:gd name="connsiteX2" fmla="*/ 0 w 124663"/>
                <a:gd name="connsiteY2" fmla="*/ 102026 h 161966"/>
                <a:gd name="connsiteX3" fmla="*/ 4782 w 124663"/>
                <a:gd name="connsiteY3" fmla="*/ 89911 h 161966"/>
                <a:gd name="connsiteX4" fmla="*/ 46231 w 124663"/>
                <a:gd name="connsiteY4" fmla="*/ 0 h 161966"/>
                <a:gd name="connsiteX5" fmla="*/ 124663 w 124663"/>
                <a:gd name="connsiteY5" fmla="*/ 88316 h 16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663" h="161966">
                  <a:moveTo>
                    <a:pt x="124663" y="88316"/>
                  </a:moveTo>
                  <a:cubicBezTo>
                    <a:pt x="100432" y="106809"/>
                    <a:pt x="86404" y="131678"/>
                    <a:pt x="81940" y="161967"/>
                  </a:cubicBezTo>
                  <a:cubicBezTo>
                    <a:pt x="50057" y="147938"/>
                    <a:pt x="25188" y="124982"/>
                    <a:pt x="0" y="102026"/>
                  </a:cubicBezTo>
                  <a:cubicBezTo>
                    <a:pt x="3826" y="98838"/>
                    <a:pt x="5101" y="94693"/>
                    <a:pt x="4782" y="89911"/>
                  </a:cubicBezTo>
                  <a:cubicBezTo>
                    <a:pt x="3826" y="52926"/>
                    <a:pt x="23275" y="25825"/>
                    <a:pt x="46231" y="0"/>
                  </a:cubicBezTo>
                  <a:cubicBezTo>
                    <a:pt x="76201" y="25825"/>
                    <a:pt x="100113" y="57390"/>
                    <a:pt x="124663" y="8831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2796A200-4CAE-3251-E3E1-A14F228A37D5}"/>
                </a:ext>
              </a:extLst>
            </p:cNvPr>
            <p:cNvSpPr>
              <a:spLocks/>
            </p:cNvSpPr>
            <p:nvPr/>
          </p:nvSpPr>
          <p:spPr>
            <a:xfrm>
              <a:off x="2602518" y="1952512"/>
              <a:ext cx="70356" cy="104370"/>
            </a:xfrm>
            <a:custGeom>
              <a:avLst/>
              <a:gdLst>
                <a:gd name="connsiteX0" fmla="*/ 0 w 91304"/>
                <a:gd name="connsiteY0" fmla="*/ 109368 h 133482"/>
                <a:gd name="connsiteX1" fmla="*/ 34115 w 91304"/>
                <a:gd name="connsiteY1" fmla="*/ 21689 h 133482"/>
                <a:gd name="connsiteX2" fmla="*/ 75244 w 91304"/>
                <a:gd name="connsiteY2" fmla="*/ 8 h 133482"/>
                <a:gd name="connsiteX3" fmla="*/ 91186 w 91304"/>
                <a:gd name="connsiteY3" fmla="*/ 17225 h 133482"/>
                <a:gd name="connsiteX4" fmla="*/ 82896 w 91304"/>
                <a:gd name="connsiteY4" fmla="*/ 43370 h 133482"/>
                <a:gd name="connsiteX5" fmla="*/ 25825 w 91304"/>
                <a:gd name="connsiteY5" fmla="*/ 122759 h 133482"/>
                <a:gd name="connsiteX6" fmla="*/ 6695 w 91304"/>
                <a:gd name="connsiteY6" fmla="*/ 132643 h 133482"/>
                <a:gd name="connsiteX7" fmla="*/ 0 w 91304"/>
                <a:gd name="connsiteY7" fmla="*/ 109368 h 13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04" h="133482">
                  <a:moveTo>
                    <a:pt x="0" y="109368"/>
                  </a:moveTo>
                  <a:cubicBezTo>
                    <a:pt x="3507" y="77485"/>
                    <a:pt x="13391" y="47514"/>
                    <a:pt x="34115" y="21689"/>
                  </a:cubicBezTo>
                  <a:cubicBezTo>
                    <a:pt x="44318" y="8617"/>
                    <a:pt x="57709" y="-310"/>
                    <a:pt x="75244" y="8"/>
                  </a:cubicBezTo>
                  <a:cubicBezTo>
                    <a:pt x="87360" y="327"/>
                    <a:pt x="92142" y="5428"/>
                    <a:pt x="91186" y="17225"/>
                  </a:cubicBezTo>
                  <a:cubicBezTo>
                    <a:pt x="90548" y="26472"/>
                    <a:pt x="87041" y="35080"/>
                    <a:pt x="82896" y="43370"/>
                  </a:cubicBezTo>
                  <a:cubicBezTo>
                    <a:pt x="68549" y="73340"/>
                    <a:pt x="49419" y="99484"/>
                    <a:pt x="25825" y="122759"/>
                  </a:cubicBezTo>
                  <a:cubicBezTo>
                    <a:pt x="20405" y="127860"/>
                    <a:pt x="14985" y="136150"/>
                    <a:pt x="6695" y="132643"/>
                  </a:cubicBezTo>
                  <a:cubicBezTo>
                    <a:pt x="-2870" y="128498"/>
                    <a:pt x="956" y="117976"/>
                    <a:pt x="0" y="109368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62219685-55C9-A310-56A0-03E83CD16BEC}"/>
                </a:ext>
              </a:extLst>
            </p:cNvPr>
            <p:cNvSpPr>
              <a:spLocks/>
            </p:cNvSpPr>
            <p:nvPr/>
          </p:nvSpPr>
          <p:spPr>
            <a:xfrm>
              <a:off x="1379700" y="3842509"/>
              <a:ext cx="71559" cy="52784"/>
            </a:xfrm>
            <a:custGeom>
              <a:avLst/>
              <a:gdLst>
                <a:gd name="connsiteX0" fmla="*/ 92858 w 92866"/>
                <a:gd name="connsiteY0" fmla="*/ 28909 h 67507"/>
                <a:gd name="connsiteX1" fmla="*/ 51729 w 92866"/>
                <a:gd name="connsiteY1" fmla="*/ 67488 h 67507"/>
                <a:gd name="connsiteX2" fmla="*/ 8687 w 92866"/>
                <a:gd name="connsiteY2" fmla="*/ 54097 h 67507"/>
                <a:gd name="connsiteX3" fmla="*/ 5179 w 92866"/>
                <a:gd name="connsiteY3" fmla="*/ 31460 h 67507"/>
                <a:gd name="connsiteX4" fmla="*/ 61932 w 92866"/>
                <a:gd name="connsiteY4" fmla="*/ 533 h 67507"/>
                <a:gd name="connsiteX5" fmla="*/ 92858 w 92866"/>
                <a:gd name="connsiteY5" fmla="*/ 28909 h 6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866" h="67507">
                  <a:moveTo>
                    <a:pt x="92858" y="28909"/>
                  </a:moveTo>
                  <a:cubicBezTo>
                    <a:pt x="92540" y="53459"/>
                    <a:pt x="77554" y="68126"/>
                    <a:pt x="51729" y="67488"/>
                  </a:cubicBezTo>
                  <a:cubicBezTo>
                    <a:pt x="36425" y="67169"/>
                    <a:pt x="21759" y="62387"/>
                    <a:pt x="8687" y="54097"/>
                  </a:cubicBezTo>
                  <a:cubicBezTo>
                    <a:pt x="-1516" y="47720"/>
                    <a:pt x="-2791" y="40706"/>
                    <a:pt x="5179" y="31460"/>
                  </a:cubicBezTo>
                  <a:cubicBezTo>
                    <a:pt x="20165" y="14562"/>
                    <a:pt x="39294" y="3084"/>
                    <a:pt x="61932" y="533"/>
                  </a:cubicBezTo>
                  <a:cubicBezTo>
                    <a:pt x="84569" y="-2336"/>
                    <a:pt x="93177" y="6272"/>
                    <a:pt x="92858" y="28909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8F098ED7-AB4D-2EBC-2BD2-3F265710B28A}"/>
                </a:ext>
              </a:extLst>
            </p:cNvPr>
            <p:cNvGrpSpPr>
              <a:grpSpLocks/>
            </p:cNvGrpSpPr>
            <p:nvPr/>
          </p:nvGrpSpPr>
          <p:grpSpPr>
            <a:xfrm>
              <a:off x="2899298" y="1739542"/>
              <a:ext cx="477518" cy="238903"/>
              <a:chOff x="7290877" y="2394760"/>
              <a:chExt cx="619697" cy="305541"/>
            </a:xfrm>
            <a:solidFill>
              <a:schemeClr val="accent1">
                <a:alpha val="10000"/>
              </a:schemeClr>
            </a:solidFill>
          </p:grpSpPr>
          <p:sp>
            <p:nvSpPr>
              <p:cNvPr id="163" name="Freeform 162">
                <a:extLst>
                  <a:ext uri="{FF2B5EF4-FFF2-40B4-BE49-F238E27FC236}">
                    <a16:creationId xmlns:a16="http://schemas.microsoft.com/office/drawing/2014/main" id="{75EA1707-E475-8762-FC06-82F0C71F83C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424231" y="2394760"/>
                <a:ext cx="486343" cy="305541"/>
              </a:xfrm>
              <a:custGeom>
                <a:avLst/>
                <a:gdLst>
                  <a:gd name="connsiteX0" fmla="*/ 418550 w 486343"/>
                  <a:gd name="connsiteY0" fmla="*/ 305542 h 305541"/>
                  <a:gd name="connsiteX1" fmla="*/ 318755 w 486343"/>
                  <a:gd name="connsiteY1" fmla="*/ 300122 h 305541"/>
                  <a:gd name="connsiteX2" fmla="*/ 287190 w 486343"/>
                  <a:gd name="connsiteY2" fmla="*/ 288325 h 305541"/>
                  <a:gd name="connsiteX3" fmla="*/ 236815 w 486343"/>
                  <a:gd name="connsiteY3" fmla="*/ 253253 h 305541"/>
                  <a:gd name="connsiteX4" fmla="*/ 170498 w 486343"/>
                  <a:gd name="connsiteY4" fmla="*/ 237949 h 305541"/>
                  <a:gd name="connsiteX5" fmla="*/ 111514 w 486343"/>
                  <a:gd name="connsiteY5" fmla="*/ 240500 h 305541"/>
                  <a:gd name="connsiteX6" fmla="*/ 120122 w 486343"/>
                  <a:gd name="connsiteY6" fmla="*/ 227109 h 305541"/>
                  <a:gd name="connsiteX7" fmla="*/ 104180 w 486343"/>
                  <a:gd name="connsiteY7" fmla="*/ 199052 h 305541"/>
                  <a:gd name="connsiteX8" fmla="*/ 83776 w 486343"/>
                  <a:gd name="connsiteY8" fmla="*/ 200965 h 305541"/>
                  <a:gd name="connsiteX9" fmla="*/ 59544 w 486343"/>
                  <a:gd name="connsiteY9" fmla="*/ 197139 h 305541"/>
                  <a:gd name="connsiteX10" fmla="*/ 19690 w 486343"/>
                  <a:gd name="connsiteY10" fmla="*/ 134329 h 305541"/>
                  <a:gd name="connsiteX11" fmla="*/ 6618 w 486343"/>
                  <a:gd name="connsiteY11" fmla="*/ 99576 h 305541"/>
                  <a:gd name="connsiteX12" fmla="*/ 11400 w 486343"/>
                  <a:gd name="connsiteY12" fmla="*/ 74070 h 305541"/>
                  <a:gd name="connsiteX13" fmla="*/ 79949 w 486343"/>
                  <a:gd name="connsiteY13" fmla="*/ 32940 h 305541"/>
                  <a:gd name="connsiteX14" fmla="*/ 141165 w 486343"/>
                  <a:gd name="connsiteY14" fmla="*/ 15723 h 305541"/>
                  <a:gd name="connsiteX15" fmla="*/ 225018 w 486343"/>
                  <a:gd name="connsiteY15" fmla="*/ 6158 h 305541"/>
                  <a:gd name="connsiteX16" fmla="*/ 275075 w 486343"/>
                  <a:gd name="connsiteY16" fmla="*/ 101 h 305541"/>
                  <a:gd name="connsiteX17" fmla="*/ 385710 w 486343"/>
                  <a:gd name="connsiteY17" fmla="*/ 16680 h 305541"/>
                  <a:gd name="connsiteX18" fmla="*/ 468606 w 486343"/>
                  <a:gd name="connsiteY18" fmla="*/ 15723 h 305541"/>
                  <a:gd name="connsiteX19" fmla="*/ 485504 w 486343"/>
                  <a:gd name="connsiteY19" fmla="*/ 36766 h 305541"/>
                  <a:gd name="connsiteX20" fmla="*/ 475620 w 486343"/>
                  <a:gd name="connsiteY20" fmla="*/ 54621 h 305541"/>
                  <a:gd name="connsiteX21" fmla="*/ 429071 w 486343"/>
                  <a:gd name="connsiteY21" fmla="*/ 116793 h 305541"/>
                  <a:gd name="connsiteX22" fmla="*/ 423651 w 486343"/>
                  <a:gd name="connsiteY22" fmla="*/ 151865 h 305541"/>
                  <a:gd name="connsiteX23" fmla="*/ 430027 w 486343"/>
                  <a:gd name="connsiteY23" fmla="*/ 197139 h 305541"/>
                  <a:gd name="connsiteX24" fmla="*/ 447882 w 486343"/>
                  <a:gd name="connsiteY24" fmla="*/ 238906 h 305541"/>
                  <a:gd name="connsiteX25" fmla="*/ 440230 w 486343"/>
                  <a:gd name="connsiteY25" fmla="*/ 269833 h 305541"/>
                  <a:gd name="connsiteX26" fmla="*/ 418550 w 486343"/>
                  <a:gd name="connsiteY26" fmla="*/ 305542 h 30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86343" h="305541">
                    <a:moveTo>
                      <a:pt x="418550" y="305542"/>
                    </a:moveTo>
                    <a:cubicBezTo>
                      <a:pt x="385072" y="305542"/>
                      <a:pt x="352232" y="297252"/>
                      <a:pt x="318755" y="300122"/>
                    </a:cubicBezTo>
                    <a:cubicBezTo>
                      <a:pt x="306639" y="301078"/>
                      <a:pt x="296755" y="294702"/>
                      <a:pt x="287190" y="288325"/>
                    </a:cubicBezTo>
                    <a:cubicBezTo>
                      <a:pt x="269973" y="277166"/>
                      <a:pt x="252757" y="265688"/>
                      <a:pt x="236815" y="253253"/>
                    </a:cubicBezTo>
                    <a:cubicBezTo>
                      <a:pt x="216728" y="237631"/>
                      <a:pt x="195367" y="232529"/>
                      <a:pt x="170498" y="237949"/>
                    </a:cubicBezTo>
                    <a:cubicBezTo>
                      <a:pt x="151049" y="242094"/>
                      <a:pt x="130962" y="239544"/>
                      <a:pt x="111514" y="240500"/>
                    </a:cubicBezTo>
                    <a:cubicBezTo>
                      <a:pt x="114383" y="236037"/>
                      <a:pt x="117572" y="231573"/>
                      <a:pt x="120122" y="227109"/>
                    </a:cubicBezTo>
                    <a:cubicBezTo>
                      <a:pt x="128412" y="211168"/>
                      <a:pt x="122673" y="200646"/>
                      <a:pt x="104180" y="199052"/>
                    </a:cubicBezTo>
                    <a:cubicBezTo>
                      <a:pt x="97485" y="198414"/>
                      <a:pt x="90471" y="198414"/>
                      <a:pt x="83776" y="200965"/>
                    </a:cubicBezTo>
                    <a:cubicBezTo>
                      <a:pt x="74848" y="204472"/>
                      <a:pt x="65921" y="201921"/>
                      <a:pt x="59544" y="197139"/>
                    </a:cubicBezTo>
                    <a:cubicBezTo>
                      <a:pt x="38182" y="181835"/>
                      <a:pt x="18415" y="163980"/>
                      <a:pt x="19690" y="134329"/>
                    </a:cubicBezTo>
                    <a:cubicBezTo>
                      <a:pt x="20328" y="120300"/>
                      <a:pt x="16821" y="109779"/>
                      <a:pt x="6618" y="99576"/>
                    </a:cubicBezTo>
                    <a:cubicBezTo>
                      <a:pt x="-3585" y="89374"/>
                      <a:pt x="-1991" y="81084"/>
                      <a:pt x="11400" y="74070"/>
                    </a:cubicBezTo>
                    <a:cubicBezTo>
                      <a:pt x="34994" y="61635"/>
                      <a:pt x="58269" y="48563"/>
                      <a:pt x="79949" y="32940"/>
                    </a:cubicBezTo>
                    <a:cubicBezTo>
                      <a:pt x="97485" y="20187"/>
                      <a:pt x="120122" y="19230"/>
                      <a:pt x="141165" y="15723"/>
                    </a:cubicBezTo>
                    <a:cubicBezTo>
                      <a:pt x="168904" y="10941"/>
                      <a:pt x="196961" y="8071"/>
                      <a:pt x="225018" y="6158"/>
                    </a:cubicBezTo>
                    <a:cubicBezTo>
                      <a:pt x="241916" y="5202"/>
                      <a:pt x="258177" y="738"/>
                      <a:pt x="275075" y="101"/>
                    </a:cubicBezTo>
                    <a:cubicBezTo>
                      <a:pt x="313016" y="-1175"/>
                      <a:pt x="349044" y="9984"/>
                      <a:pt x="385710" y="16680"/>
                    </a:cubicBezTo>
                    <a:cubicBezTo>
                      <a:pt x="413448" y="21781"/>
                      <a:pt x="440868" y="28476"/>
                      <a:pt x="468606" y="15723"/>
                    </a:cubicBezTo>
                    <a:cubicBezTo>
                      <a:pt x="479447" y="10941"/>
                      <a:pt x="489330" y="23056"/>
                      <a:pt x="485504" y="36766"/>
                    </a:cubicBezTo>
                    <a:cubicBezTo>
                      <a:pt x="483591" y="43143"/>
                      <a:pt x="480403" y="50476"/>
                      <a:pt x="475620" y="54621"/>
                    </a:cubicBezTo>
                    <a:cubicBezTo>
                      <a:pt x="455853" y="72476"/>
                      <a:pt x="447882" y="98620"/>
                      <a:pt x="429071" y="116793"/>
                    </a:cubicBezTo>
                    <a:cubicBezTo>
                      <a:pt x="419187" y="126358"/>
                      <a:pt x="422694" y="140068"/>
                      <a:pt x="423651" y="151865"/>
                    </a:cubicBezTo>
                    <a:cubicBezTo>
                      <a:pt x="424926" y="167169"/>
                      <a:pt x="427477" y="182154"/>
                      <a:pt x="430027" y="197139"/>
                    </a:cubicBezTo>
                    <a:cubicBezTo>
                      <a:pt x="432578" y="212443"/>
                      <a:pt x="438636" y="226153"/>
                      <a:pt x="447882" y="238906"/>
                    </a:cubicBezTo>
                    <a:cubicBezTo>
                      <a:pt x="460317" y="255804"/>
                      <a:pt x="459360" y="261862"/>
                      <a:pt x="440230" y="269833"/>
                    </a:cubicBezTo>
                    <a:cubicBezTo>
                      <a:pt x="423332" y="277485"/>
                      <a:pt x="416318" y="288006"/>
                      <a:pt x="418550" y="305542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 163">
                <a:extLst>
                  <a:ext uri="{FF2B5EF4-FFF2-40B4-BE49-F238E27FC236}">
                    <a16:creationId xmlns:a16="http://schemas.microsoft.com/office/drawing/2014/main" id="{A7BE8E44-426F-AF06-C008-1F046AD6C70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90877" y="2542517"/>
                <a:ext cx="122475" cy="92753"/>
              </a:xfrm>
              <a:custGeom>
                <a:avLst/>
                <a:gdLst>
                  <a:gd name="connsiteX0" fmla="*/ 85770 w 122475"/>
                  <a:gd name="connsiteY0" fmla="*/ 600 h 92753"/>
                  <a:gd name="connsiteX1" fmla="*/ 112871 w 122475"/>
                  <a:gd name="connsiteY1" fmla="*/ 2513 h 92753"/>
                  <a:gd name="connsiteX2" fmla="*/ 117335 w 122475"/>
                  <a:gd name="connsiteY2" fmla="*/ 23875 h 92753"/>
                  <a:gd name="connsiteX3" fmla="*/ 29656 w 122475"/>
                  <a:gd name="connsiteY3" fmla="*/ 88917 h 92753"/>
                  <a:gd name="connsiteX4" fmla="*/ 16584 w 122475"/>
                  <a:gd name="connsiteY4" fmla="*/ 92424 h 92753"/>
                  <a:gd name="connsiteX5" fmla="*/ 323 w 122475"/>
                  <a:gd name="connsiteY5" fmla="*/ 79033 h 92753"/>
                  <a:gd name="connsiteX6" fmla="*/ 67597 w 122475"/>
                  <a:gd name="connsiteY6" fmla="*/ 600 h 92753"/>
                  <a:gd name="connsiteX7" fmla="*/ 85770 w 122475"/>
                  <a:gd name="connsiteY7" fmla="*/ 600 h 92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475" h="92753">
                    <a:moveTo>
                      <a:pt x="85770" y="600"/>
                    </a:moveTo>
                    <a:cubicBezTo>
                      <a:pt x="95016" y="281"/>
                      <a:pt x="104263" y="-1313"/>
                      <a:pt x="112871" y="2513"/>
                    </a:cubicBezTo>
                    <a:cubicBezTo>
                      <a:pt x="123711" y="7296"/>
                      <a:pt x="125624" y="15266"/>
                      <a:pt x="117335" y="23875"/>
                    </a:cubicBezTo>
                    <a:cubicBezTo>
                      <a:pt x="91828" y="50338"/>
                      <a:pt x="63133" y="72975"/>
                      <a:pt x="29656" y="88917"/>
                    </a:cubicBezTo>
                    <a:cubicBezTo>
                      <a:pt x="25511" y="90830"/>
                      <a:pt x="21047" y="91786"/>
                      <a:pt x="16584" y="92424"/>
                    </a:cubicBezTo>
                    <a:cubicBezTo>
                      <a:pt x="6381" y="94018"/>
                      <a:pt x="1280" y="89873"/>
                      <a:pt x="323" y="79033"/>
                    </a:cubicBezTo>
                    <a:cubicBezTo>
                      <a:pt x="-3503" y="41092"/>
                      <a:pt x="27105" y="5064"/>
                      <a:pt x="67597" y="600"/>
                    </a:cubicBezTo>
                    <a:cubicBezTo>
                      <a:pt x="73655" y="-37"/>
                      <a:pt x="79712" y="600"/>
                      <a:pt x="85770" y="60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 164">
                <a:extLst>
                  <a:ext uri="{FF2B5EF4-FFF2-40B4-BE49-F238E27FC236}">
                    <a16:creationId xmlns:a16="http://schemas.microsoft.com/office/drawing/2014/main" id="{9DBE0CDD-14A8-E681-43ED-3CA830FF526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20813" y="2488396"/>
                <a:ext cx="66739" cy="34953"/>
              </a:xfrm>
              <a:custGeom>
                <a:avLst/>
                <a:gdLst>
                  <a:gd name="connsiteX0" fmla="*/ 33834 w 66739"/>
                  <a:gd name="connsiteY0" fmla="*/ 34954 h 34953"/>
                  <a:gd name="connsiteX1" fmla="*/ 30008 w 66739"/>
                  <a:gd name="connsiteY1" fmla="*/ 34635 h 34953"/>
                  <a:gd name="connsiteX2" fmla="*/ 38 w 66739"/>
                  <a:gd name="connsiteY2" fmla="*/ 17737 h 34953"/>
                  <a:gd name="connsiteX3" fmla="*/ 27139 w 66739"/>
                  <a:gd name="connsiteY3" fmla="*/ 2114 h 34953"/>
                  <a:gd name="connsiteX4" fmla="*/ 53921 w 66739"/>
                  <a:gd name="connsiteY4" fmla="*/ 1477 h 34953"/>
                  <a:gd name="connsiteX5" fmla="*/ 66674 w 66739"/>
                  <a:gd name="connsiteY5" fmla="*/ 12317 h 34953"/>
                  <a:gd name="connsiteX6" fmla="*/ 57747 w 66739"/>
                  <a:gd name="connsiteY6" fmla="*/ 26983 h 34953"/>
                  <a:gd name="connsiteX7" fmla="*/ 33834 w 66739"/>
                  <a:gd name="connsiteY7" fmla="*/ 34954 h 34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739" h="34953">
                    <a:moveTo>
                      <a:pt x="33834" y="34954"/>
                    </a:moveTo>
                    <a:cubicBezTo>
                      <a:pt x="31603" y="34635"/>
                      <a:pt x="30646" y="34635"/>
                      <a:pt x="30008" y="34635"/>
                    </a:cubicBezTo>
                    <a:cubicBezTo>
                      <a:pt x="16299" y="33360"/>
                      <a:pt x="-918" y="24114"/>
                      <a:pt x="38" y="17737"/>
                    </a:cubicBezTo>
                    <a:cubicBezTo>
                      <a:pt x="2908" y="2752"/>
                      <a:pt x="16936" y="5303"/>
                      <a:pt x="27139" y="2114"/>
                    </a:cubicBezTo>
                    <a:cubicBezTo>
                      <a:pt x="36066" y="-755"/>
                      <a:pt x="44993" y="-436"/>
                      <a:pt x="53921" y="1477"/>
                    </a:cubicBezTo>
                    <a:cubicBezTo>
                      <a:pt x="59660" y="2752"/>
                      <a:pt x="66355" y="4346"/>
                      <a:pt x="66674" y="12317"/>
                    </a:cubicBezTo>
                    <a:cubicBezTo>
                      <a:pt x="67312" y="19331"/>
                      <a:pt x="63167" y="23476"/>
                      <a:pt x="57747" y="26983"/>
                    </a:cubicBezTo>
                    <a:cubicBezTo>
                      <a:pt x="50095" y="31447"/>
                      <a:pt x="41168" y="32403"/>
                      <a:pt x="33834" y="34954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3B702F77-C9FD-3614-B277-6D87EACD4980}"/>
                </a:ext>
              </a:extLst>
            </p:cNvPr>
            <p:cNvSpPr>
              <a:spLocks/>
            </p:cNvSpPr>
            <p:nvPr/>
          </p:nvSpPr>
          <p:spPr>
            <a:xfrm>
              <a:off x="2453635" y="2963081"/>
              <a:ext cx="510772" cy="291162"/>
            </a:xfrm>
            <a:custGeom>
              <a:avLst/>
              <a:gdLst>
                <a:gd name="connsiteX0" fmla="*/ 22956 w 662852"/>
                <a:gd name="connsiteY0" fmla="*/ 282270 h 372377"/>
                <a:gd name="connsiteX1" fmla="*/ 0 w 662852"/>
                <a:gd name="connsiteY1" fmla="*/ 238590 h 372377"/>
                <a:gd name="connsiteX2" fmla="*/ 19449 w 662852"/>
                <a:gd name="connsiteY2" fmla="*/ 214359 h 372377"/>
                <a:gd name="connsiteX3" fmla="*/ 26782 w 662852"/>
                <a:gd name="connsiteY3" fmla="*/ 203837 h 372377"/>
                <a:gd name="connsiteX4" fmla="*/ 36985 w 662852"/>
                <a:gd name="connsiteY4" fmla="*/ 143897 h 372377"/>
                <a:gd name="connsiteX5" fmla="*/ 47825 w 662852"/>
                <a:gd name="connsiteY5" fmla="*/ 132738 h 372377"/>
                <a:gd name="connsiteX6" fmla="*/ 57071 w 662852"/>
                <a:gd name="connsiteY6" fmla="*/ 132738 h 372377"/>
                <a:gd name="connsiteX7" fmla="*/ 91824 w 662852"/>
                <a:gd name="connsiteY7" fmla="*/ 102767 h 372377"/>
                <a:gd name="connsiteX8" fmla="*/ 103302 w 662852"/>
                <a:gd name="connsiteY8" fmla="*/ 81724 h 372377"/>
                <a:gd name="connsiteX9" fmla="*/ 139330 w 662852"/>
                <a:gd name="connsiteY9" fmla="*/ 105318 h 372377"/>
                <a:gd name="connsiteX10" fmla="*/ 238806 w 662852"/>
                <a:gd name="connsiteY10" fmla="*/ 108825 h 372377"/>
                <a:gd name="connsiteX11" fmla="*/ 256660 w 662852"/>
                <a:gd name="connsiteY11" fmla="*/ 96391 h 372377"/>
                <a:gd name="connsiteX12" fmla="*/ 281529 w 662852"/>
                <a:gd name="connsiteY12" fmla="*/ 75029 h 372377"/>
                <a:gd name="connsiteX13" fmla="*/ 332861 w 662852"/>
                <a:gd name="connsiteY13" fmla="*/ 63870 h 372377"/>
                <a:gd name="connsiteX14" fmla="*/ 422772 w 662852"/>
                <a:gd name="connsiteY14" fmla="*/ 24972 h 372377"/>
                <a:gd name="connsiteX15" fmla="*/ 448279 w 662852"/>
                <a:gd name="connsiteY15" fmla="*/ 5523 h 372377"/>
                <a:gd name="connsiteX16" fmla="*/ 465177 w 662852"/>
                <a:gd name="connsiteY16" fmla="*/ 422 h 372377"/>
                <a:gd name="connsiteX17" fmla="*/ 559870 w 662852"/>
                <a:gd name="connsiteY17" fmla="*/ 32305 h 372377"/>
                <a:gd name="connsiteX18" fmla="*/ 615984 w 662852"/>
                <a:gd name="connsiteY18" fmla="*/ 50160 h 372377"/>
                <a:gd name="connsiteX19" fmla="*/ 662853 w 662852"/>
                <a:gd name="connsiteY19" fmla="*/ 78855 h 372377"/>
                <a:gd name="connsiteX20" fmla="*/ 640534 w 662852"/>
                <a:gd name="connsiteY20" fmla="*/ 108825 h 372377"/>
                <a:gd name="connsiteX21" fmla="*/ 603231 w 662852"/>
                <a:gd name="connsiteY21" fmla="*/ 131143 h 372377"/>
                <a:gd name="connsiteX22" fmla="*/ 563377 w 662852"/>
                <a:gd name="connsiteY22" fmla="*/ 173867 h 372377"/>
                <a:gd name="connsiteX23" fmla="*/ 523842 w 662852"/>
                <a:gd name="connsiteY23" fmla="*/ 249111 h 372377"/>
                <a:gd name="connsiteX24" fmla="*/ 428192 w 662852"/>
                <a:gd name="connsiteY24" fmla="*/ 340935 h 372377"/>
                <a:gd name="connsiteX25" fmla="*/ 370165 w 662852"/>
                <a:gd name="connsiteY25" fmla="*/ 329457 h 372377"/>
                <a:gd name="connsiteX26" fmla="*/ 343383 w 662852"/>
                <a:gd name="connsiteY26" fmla="*/ 327863 h 372377"/>
                <a:gd name="connsiteX27" fmla="*/ 248052 w 662852"/>
                <a:gd name="connsiteY27" fmla="*/ 359427 h 372377"/>
                <a:gd name="connsiteX28" fmla="*/ 210429 w 662852"/>
                <a:gd name="connsiteY28" fmla="*/ 369311 h 372377"/>
                <a:gd name="connsiteX29" fmla="*/ 101389 w 662852"/>
                <a:gd name="connsiteY29" fmla="*/ 338703 h 372377"/>
                <a:gd name="connsiteX30" fmla="*/ 22956 w 662852"/>
                <a:gd name="connsiteY30" fmla="*/ 282270 h 372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62852" h="372377">
                  <a:moveTo>
                    <a:pt x="22956" y="282270"/>
                  </a:moveTo>
                  <a:cubicBezTo>
                    <a:pt x="22000" y="264097"/>
                    <a:pt x="10521" y="251662"/>
                    <a:pt x="0" y="238590"/>
                  </a:cubicBezTo>
                  <a:cubicBezTo>
                    <a:pt x="4145" y="228706"/>
                    <a:pt x="8927" y="219141"/>
                    <a:pt x="19449" y="214359"/>
                  </a:cubicBezTo>
                  <a:cubicBezTo>
                    <a:pt x="23912" y="212446"/>
                    <a:pt x="27420" y="208301"/>
                    <a:pt x="26782" y="203837"/>
                  </a:cubicBezTo>
                  <a:cubicBezTo>
                    <a:pt x="24231" y="182794"/>
                    <a:pt x="40173" y="164940"/>
                    <a:pt x="36985" y="143897"/>
                  </a:cubicBezTo>
                  <a:cubicBezTo>
                    <a:pt x="35709" y="136564"/>
                    <a:pt x="40173" y="132419"/>
                    <a:pt x="47825" y="132738"/>
                  </a:cubicBezTo>
                  <a:cubicBezTo>
                    <a:pt x="51013" y="132738"/>
                    <a:pt x="53883" y="132738"/>
                    <a:pt x="57071" y="132738"/>
                  </a:cubicBezTo>
                  <a:cubicBezTo>
                    <a:pt x="81302" y="131781"/>
                    <a:pt x="87998" y="126361"/>
                    <a:pt x="91824" y="102767"/>
                  </a:cubicBezTo>
                  <a:cubicBezTo>
                    <a:pt x="93099" y="94159"/>
                    <a:pt x="95012" y="86188"/>
                    <a:pt x="103302" y="81724"/>
                  </a:cubicBezTo>
                  <a:cubicBezTo>
                    <a:pt x="116374" y="87782"/>
                    <a:pt x="124345" y="101492"/>
                    <a:pt x="139330" y="105318"/>
                  </a:cubicBezTo>
                  <a:cubicBezTo>
                    <a:pt x="172170" y="113926"/>
                    <a:pt x="205328" y="117753"/>
                    <a:pt x="238806" y="108825"/>
                  </a:cubicBezTo>
                  <a:cubicBezTo>
                    <a:pt x="246139" y="106912"/>
                    <a:pt x="254747" y="104681"/>
                    <a:pt x="256660" y="96391"/>
                  </a:cubicBezTo>
                  <a:cubicBezTo>
                    <a:pt x="260167" y="83000"/>
                    <a:pt x="271327" y="79174"/>
                    <a:pt x="281529" y="75029"/>
                  </a:cubicBezTo>
                  <a:cubicBezTo>
                    <a:pt x="297790" y="68652"/>
                    <a:pt x="315325" y="64189"/>
                    <a:pt x="332861" y="63870"/>
                  </a:cubicBezTo>
                  <a:cubicBezTo>
                    <a:pt x="368570" y="63232"/>
                    <a:pt x="396946" y="47928"/>
                    <a:pt x="422772" y="24972"/>
                  </a:cubicBezTo>
                  <a:cubicBezTo>
                    <a:pt x="430743" y="17958"/>
                    <a:pt x="439351" y="11581"/>
                    <a:pt x="448279" y="5523"/>
                  </a:cubicBezTo>
                  <a:cubicBezTo>
                    <a:pt x="453380" y="2016"/>
                    <a:pt x="458800" y="-1172"/>
                    <a:pt x="465177" y="422"/>
                  </a:cubicBezTo>
                  <a:cubicBezTo>
                    <a:pt x="497379" y="8712"/>
                    <a:pt x="531175" y="11900"/>
                    <a:pt x="559870" y="32305"/>
                  </a:cubicBezTo>
                  <a:cubicBezTo>
                    <a:pt x="576130" y="43783"/>
                    <a:pt x="595579" y="48885"/>
                    <a:pt x="615984" y="50160"/>
                  </a:cubicBezTo>
                  <a:cubicBezTo>
                    <a:pt x="629375" y="63232"/>
                    <a:pt x="648505" y="67377"/>
                    <a:pt x="662853" y="78855"/>
                  </a:cubicBezTo>
                  <a:cubicBezTo>
                    <a:pt x="662853" y="94159"/>
                    <a:pt x="651375" y="101492"/>
                    <a:pt x="640534" y="108825"/>
                  </a:cubicBezTo>
                  <a:cubicBezTo>
                    <a:pt x="628419" y="116796"/>
                    <a:pt x="615984" y="124129"/>
                    <a:pt x="603231" y="131143"/>
                  </a:cubicBezTo>
                  <a:cubicBezTo>
                    <a:pt x="585377" y="141027"/>
                    <a:pt x="572304" y="155056"/>
                    <a:pt x="563377" y="173867"/>
                  </a:cubicBezTo>
                  <a:cubicBezTo>
                    <a:pt x="551261" y="199374"/>
                    <a:pt x="536276" y="223605"/>
                    <a:pt x="523842" y="249111"/>
                  </a:cubicBezTo>
                  <a:cubicBezTo>
                    <a:pt x="503118" y="291516"/>
                    <a:pt x="470597" y="321167"/>
                    <a:pt x="428192" y="340935"/>
                  </a:cubicBezTo>
                  <a:cubicBezTo>
                    <a:pt x="408106" y="340935"/>
                    <a:pt x="388976" y="335834"/>
                    <a:pt x="370165" y="329457"/>
                  </a:cubicBezTo>
                  <a:cubicBezTo>
                    <a:pt x="361237" y="326269"/>
                    <a:pt x="352310" y="324994"/>
                    <a:pt x="343383" y="327863"/>
                  </a:cubicBezTo>
                  <a:cubicBezTo>
                    <a:pt x="311499" y="338066"/>
                    <a:pt x="279616" y="348906"/>
                    <a:pt x="248052" y="359427"/>
                  </a:cubicBezTo>
                  <a:cubicBezTo>
                    <a:pt x="235617" y="362616"/>
                    <a:pt x="223183" y="366761"/>
                    <a:pt x="210429" y="369311"/>
                  </a:cubicBezTo>
                  <a:cubicBezTo>
                    <a:pt x="169300" y="376963"/>
                    <a:pt x="131997" y="371543"/>
                    <a:pt x="101389" y="338703"/>
                  </a:cubicBezTo>
                  <a:cubicBezTo>
                    <a:pt x="79070" y="313835"/>
                    <a:pt x="51651" y="296936"/>
                    <a:pt x="22956" y="282270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956A8A1A-2892-CA11-B5CB-3456D4ABD27A}"/>
                </a:ext>
              </a:extLst>
            </p:cNvPr>
            <p:cNvSpPr>
              <a:spLocks/>
            </p:cNvSpPr>
            <p:nvPr/>
          </p:nvSpPr>
          <p:spPr>
            <a:xfrm>
              <a:off x="2509404" y="2871671"/>
              <a:ext cx="440015" cy="179991"/>
            </a:xfrm>
            <a:custGeom>
              <a:avLst/>
              <a:gdLst>
                <a:gd name="connsiteX0" fmla="*/ 543291 w 571028"/>
                <a:gd name="connsiteY0" fmla="*/ 166430 h 230196"/>
                <a:gd name="connsiteX1" fmla="*/ 487176 w 571028"/>
                <a:gd name="connsiteY1" fmla="*/ 148576 h 230196"/>
                <a:gd name="connsiteX2" fmla="*/ 392483 w 571028"/>
                <a:gd name="connsiteY2" fmla="*/ 116693 h 230196"/>
                <a:gd name="connsiteX3" fmla="*/ 375585 w 571028"/>
                <a:gd name="connsiteY3" fmla="*/ 121794 h 230196"/>
                <a:gd name="connsiteX4" fmla="*/ 350078 w 571028"/>
                <a:gd name="connsiteY4" fmla="*/ 141243 h 230196"/>
                <a:gd name="connsiteX5" fmla="*/ 260167 w 571028"/>
                <a:gd name="connsiteY5" fmla="*/ 180140 h 230196"/>
                <a:gd name="connsiteX6" fmla="*/ 208835 w 571028"/>
                <a:gd name="connsiteY6" fmla="*/ 191299 h 230196"/>
                <a:gd name="connsiteX7" fmla="*/ 183966 w 571028"/>
                <a:gd name="connsiteY7" fmla="*/ 212661 h 230196"/>
                <a:gd name="connsiteX8" fmla="*/ 166112 w 571028"/>
                <a:gd name="connsiteY8" fmla="*/ 225096 h 230196"/>
                <a:gd name="connsiteX9" fmla="*/ 66636 w 571028"/>
                <a:gd name="connsiteY9" fmla="*/ 221589 h 230196"/>
                <a:gd name="connsiteX10" fmla="*/ 30608 w 571028"/>
                <a:gd name="connsiteY10" fmla="*/ 197995 h 230196"/>
                <a:gd name="connsiteX11" fmla="*/ 22318 w 571028"/>
                <a:gd name="connsiteY11" fmla="*/ 179821 h 230196"/>
                <a:gd name="connsiteX12" fmla="*/ 0 w 571028"/>
                <a:gd name="connsiteY12" fmla="*/ 126576 h 230196"/>
                <a:gd name="connsiteX13" fmla="*/ 48781 w 571028"/>
                <a:gd name="connsiteY13" fmla="*/ 91824 h 230196"/>
                <a:gd name="connsiteX14" fmla="*/ 126577 w 571028"/>
                <a:gd name="connsiteY14" fmla="*/ 45593 h 230196"/>
                <a:gd name="connsiteX15" fmla="*/ 184923 w 571028"/>
                <a:gd name="connsiteY15" fmla="*/ 0 h 230196"/>
                <a:gd name="connsiteX16" fmla="*/ 234980 w 571028"/>
                <a:gd name="connsiteY16" fmla="*/ 6058 h 230196"/>
                <a:gd name="connsiteX17" fmla="*/ 263356 w 571028"/>
                <a:gd name="connsiteY17" fmla="*/ 5101 h 230196"/>
                <a:gd name="connsiteX18" fmla="*/ 352948 w 571028"/>
                <a:gd name="connsiteY18" fmla="*/ 11797 h 230196"/>
                <a:gd name="connsiteX19" fmla="*/ 380048 w 571028"/>
                <a:gd name="connsiteY19" fmla="*/ 13391 h 230196"/>
                <a:gd name="connsiteX20" fmla="*/ 434250 w 571028"/>
                <a:gd name="connsiteY20" fmla="*/ 19767 h 230196"/>
                <a:gd name="connsiteX21" fmla="*/ 511407 w 571028"/>
                <a:gd name="connsiteY21" fmla="*/ 38579 h 230196"/>
                <a:gd name="connsiteX22" fmla="*/ 571029 w 571028"/>
                <a:gd name="connsiteY22" fmla="*/ 53245 h 230196"/>
                <a:gd name="connsiteX23" fmla="*/ 553493 w 571028"/>
                <a:gd name="connsiteY23" fmla="*/ 79070 h 230196"/>
                <a:gd name="connsiteX24" fmla="*/ 533407 w 571028"/>
                <a:gd name="connsiteY24" fmla="*/ 111910 h 230196"/>
                <a:gd name="connsiteX25" fmla="*/ 539464 w 571028"/>
                <a:gd name="connsiteY25" fmla="*/ 160691 h 230196"/>
                <a:gd name="connsiteX26" fmla="*/ 543291 w 571028"/>
                <a:gd name="connsiteY26" fmla="*/ 166430 h 23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71028" h="230196">
                  <a:moveTo>
                    <a:pt x="543291" y="166430"/>
                  </a:moveTo>
                  <a:cubicBezTo>
                    <a:pt x="523204" y="165155"/>
                    <a:pt x="503755" y="160054"/>
                    <a:pt x="487176" y="148576"/>
                  </a:cubicBezTo>
                  <a:cubicBezTo>
                    <a:pt x="458481" y="128489"/>
                    <a:pt x="424685" y="124982"/>
                    <a:pt x="392483" y="116693"/>
                  </a:cubicBezTo>
                  <a:cubicBezTo>
                    <a:pt x="385787" y="115098"/>
                    <a:pt x="380367" y="118287"/>
                    <a:pt x="375585" y="121794"/>
                  </a:cubicBezTo>
                  <a:cubicBezTo>
                    <a:pt x="366976" y="127852"/>
                    <a:pt x="358049" y="134228"/>
                    <a:pt x="350078" y="141243"/>
                  </a:cubicBezTo>
                  <a:cubicBezTo>
                    <a:pt x="324253" y="164199"/>
                    <a:pt x="295876" y="179502"/>
                    <a:pt x="260167" y="180140"/>
                  </a:cubicBezTo>
                  <a:cubicBezTo>
                    <a:pt x="242631" y="180459"/>
                    <a:pt x="225415" y="184923"/>
                    <a:pt x="208835" y="191299"/>
                  </a:cubicBezTo>
                  <a:cubicBezTo>
                    <a:pt x="198314" y="195444"/>
                    <a:pt x="187155" y="198951"/>
                    <a:pt x="183966" y="212661"/>
                  </a:cubicBezTo>
                  <a:cubicBezTo>
                    <a:pt x="181735" y="220951"/>
                    <a:pt x="173126" y="223183"/>
                    <a:pt x="166112" y="225096"/>
                  </a:cubicBezTo>
                  <a:cubicBezTo>
                    <a:pt x="132634" y="234023"/>
                    <a:pt x="99795" y="230197"/>
                    <a:pt x="66636" y="221589"/>
                  </a:cubicBezTo>
                  <a:cubicBezTo>
                    <a:pt x="51651" y="217762"/>
                    <a:pt x="43999" y="203734"/>
                    <a:pt x="30608" y="197995"/>
                  </a:cubicBezTo>
                  <a:cubicBezTo>
                    <a:pt x="29651" y="191299"/>
                    <a:pt x="25507" y="185879"/>
                    <a:pt x="22318" y="179821"/>
                  </a:cubicBezTo>
                  <a:cubicBezTo>
                    <a:pt x="13072" y="162923"/>
                    <a:pt x="3188" y="146025"/>
                    <a:pt x="0" y="126576"/>
                  </a:cubicBezTo>
                  <a:cubicBezTo>
                    <a:pt x="9246" y="105215"/>
                    <a:pt x="23912" y="94374"/>
                    <a:pt x="48781" y="91824"/>
                  </a:cubicBezTo>
                  <a:cubicBezTo>
                    <a:pt x="80665" y="88635"/>
                    <a:pt x="107447" y="73012"/>
                    <a:pt x="126577" y="45593"/>
                  </a:cubicBezTo>
                  <a:cubicBezTo>
                    <a:pt x="141243" y="24869"/>
                    <a:pt x="160373" y="8608"/>
                    <a:pt x="184923" y="0"/>
                  </a:cubicBezTo>
                  <a:cubicBezTo>
                    <a:pt x="200227" y="14347"/>
                    <a:pt x="216806" y="16579"/>
                    <a:pt x="234980" y="6058"/>
                  </a:cubicBezTo>
                  <a:cubicBezTo>
                    <a:pt x="244226" y="638"/>
                    <a:pt x="253153" y="638"/>
                    <a:pt x="263356" y="5101"/>
                  </a:cubicBezTo>
                  <a:cubicBezTo>
                    <a:pt x="292369" y="17855"/>
                    <a:pt x="322340" y="20086"/>
                    <a:pt x="352948" y="11797"/>
                  </a:cubicBezTo>
                  <a:cubicBezTo>
                    <a:pt x="361875" y="9246"/>
                    <a:pt x="371121" y="10521"/>
                    <a:pt x="380048" y="13391"/>
                  </a:cubicBezTo>
                  <a:cubicBezTo>
                    <a:pt x="397584" y="19130"/>
                    <a:pt x="415758" y="20724"/>
                    <a:pt x="434250" y="19767"/>
                  </a:cubicBezTo>
                  <a:cubicBezTo>
                    <a:pt x="461669" y="18492"/>
                    <a:pt x="487495" y="24869"/>
                    <a:pt x="511407" y="38579"/>
                  </a:cubicBezTo>
                  <a:cubicBezTo>
                    <a:pt x="529899" y="49100"/>
                    <a:pt x="550305" y="51332"/>
                    <a:pt x="571029" y="53245"/>
                  </a:cubicBezTo>
                  <a:cubicBezTo>
                    <a:pt x="569116" y="64404"/>
                    <a:pt x="559551" y="70781"/>
                    <a:pt x="553493" y="79070"/>
                  </a:cubicBezTo>
                  <a:cubicBezTo>
                    <a:pt x="545841" y="89592"/>
                    <a:pt x="540102" y="101070"/>
                    <a:pt x="533407" y="111910"/>
                  </a:cubicBezTo>
                  <a:cubicBezTo>
                    <a:pt x="521929" y="130402"/>
                    <a:pt x="524161" y="146025"/>
                    <a:pt x="539464" y="160691"/>
                  </a:cubicBezTo>
                  <a:cubicBezTo>
                    <a:pt x="541059" y="162285"/>
                    <a:pt x="542015" y="164517"/>
                    <a:pt x="543291" y="166430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5C7BEB50-A4CC-ADE9-AC41-3CEF5779ADA9}"/>
                </a:ext>
              </a:extLst>
            </p:cNvPr>
            <p:cNvSpPr>
              <a:spLocks/>
            </p:cNvSpPr>
            <p:nvPr/>
          </p:nvSpPr>
          <p:spPr>
            <a:xfrm>
              <a:off x="3278389" y="2979557"/>
              <a:ext cx="242921" cy="306443"/>
            </a:xfrm>
            <a:custGeom>
              <a:avLst/>
              <a:gdLst>
                <a:gd name="connsiteX0" fmla="*/ 147620 w 315250"/>
                <a:gd name="connsiteY0" fmla="*/ 391921 h 391921"/>
                <a:gd name="connsiteX1" fmla="*/ 129446 w 315250"/>
                <a:gd name="connsiteY1" fmla="*/ 279054 h 391921"/>
                <a:gd name="connsiteX2" fmla="*/ 128490 w 315250"/>
                <a:gd name="connsiteY2" fmla="*/ 232824 h 391921"/>
                <a:gd name="connsiteX3" fmla="*/ 63766 w 315250"/>
                <a:gd name="connsiteY3" fmla="*/ 130478 h 391921"/>
                <a:gd name="connsiteX4" fmla="*/ 0 w 315250"/>
                <a:gd name="connsiteY4" fmla="*/ 19525 h 391921"/>
                <a:gd name="connsiteX5" fmla="*/ 63448 w 315250"/>
                <a:gd name="connsiteY5" fmla="*/ 1033 h 391921"/>
                <a:gd name="connsiteX6" fmla="*/ 100113 w 315250"/>
                <a:gd name="connsiteY6" fmla="*/ 9641 h 391921"/>
                <a:gd name="connsiteX7" fmla="*/ 129127 w 315250"/>
                <a:gd name="connsiteY7" fmla="*/ 31640 h 391921"/>
                <a:gd name="connsiteX8" fmla="*/ 164517 w 315250"/>
                <a:gd name="connsiteY8" fmla="*/ 46307 h 391921"/>
                <a:gd name="connsiteX9" fmla="*/ 226052 w 315250"/>
                <a:gd name="connsiteY9" fmla="*/ 94769 h 391921"/>
                <a:gd name="connsiteX10" fmla="*/ 292369 w 315250"/>
                <a:gd name="connsiteY10" fmla="*/ 203491 h 391921"/>
                <a:gd name="connsiteX11" fmla="*/ 315007 w 315250"/>
                <a:gd name="connsiteY11" fmla="*/ 262475 h 391921"/>
                <a:gd name="connsiteX12" fmla="*/ 306079 w 315250"/>
                <a:gd name="connsiteY12" fmla="*/ 272040 h 391921"/>
                <a:gd name="connsiteX13" fmla="*/ 277065 w 315250"/>
                <a:gd name="connsiteY13" fmla="*/ 265663 h 391921"/>
                <a:gd name="connsiteX14" fmla="*/ 246139 w 315250"/>
                <a:gd name="connsiteY14" fmla="*/ 257055 h 391921"/>
                <a:gd name="connsiteX15" fmla="*/ 209154 w 315250"/>
                <a:gd name="connsiteY15" fmla="*/ 279692 h 391921"/>
                <a:gd name="connsiteX16" fmla="*/ 147620 w 315250"/>
                <a:gd name="connsiteY16" fmla="*/ 391921 h 391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5250" h="391921">
                  <a:moveTo>
                    <a:pt x="147620" y="391921"/>
                  </a:moveTo>
                  <a:cubicBezTo>
                    <a:pt x="120200" y="362269"/>
                    <a:pt x="111910" y="313170"/>
                    <a:pt x="129446" y="279054"/>
                  </a:cubicBezTo>
                  <a:cubicBezTo>
                    <a:pt x="137735" y="263113"/>
                    <a:pt x="134866" y="248128"/>
                    <a:pt x="128490" y="232824"/>
                  </a:cubicBezTo>
                  <a:cubicBezTo>
                    <a:pt x="112548" y="195202"/>
                    <a:pt x="88316" y="162680"/>
                    <a:pt x="63766" y="130478"/>
                  </a:cubicBezTo>
                  <a:cubicBezTo>
                    <a:pt x="37941" y="96364"/>
                    <a:pt x="18492" y="58104"/>
                    <a:pt x="0" y="19525"/>
                  </a:cubicBezTo>
                  <a:cubicBezTo>
                    <a:pt x="20087" y="9641"/>
                    <a:pt x="41767" y="5815"/>
                    <a:pt x="63448" y="1033"/>
                  </a:cubicBezTo>
                  <a:cubicBezTo>
                    <a:pt x="76839" y="-1837"/>
                    <a:pt x="89273" y="1351"/>
                    <a:pt x="100113" y="9641"/>
                  </a:cubicBezTo>
                  <a:cubicBezTo>
                    <a:pt x="109997" y="16974"/>
                    <a:pt x="119562" y="24307"/>
                    <a:pt x="129127" y="31640"/>
                  </a:cubicBezTo>
                  <a:cubicBezTo>
                    <a:pt x="139649" y="39611"/>
                    <a:pt x="151127" y="44712"/>
                    <a:pt x="164517" y="46307"/>
                  </a:cubicBezTo>
                  <a:cubicBezTo>
                    <a:pt x="194169" y="50452"/>
                    <a:pt x="215531" y="67031"/>
                    <a:pt x="226052" y="94769"/>
                  </a:cubicBezTo>
                  <a:cubicBezTo>
                    <a:pt x="241356" y="135261"/>
                    <a:pt x="263356" y="171289"/>
                    <a:pt x="292369" y="203491"/>
                  </a:cubicBezTo>
                  <a:cubicBezTo>
                    <a:pt x="307036" y="220070"/>
                    <a:pt x="311818" y="241113"/>
                    <a:pt x="315007" y="262475"/>
                  </a:cubicBezTo>
                  <a:cubicBezTo>
                    <a:pt x="316282" y="269808"/>
                    <a:pt x="312456" y="272040"/>
                    <a:pt x="306079" y="272040"/>
                  </a:cubicBezTo>
                  <a:cubicBezTo>
                    <a:pt x="295877" y="272359"/>
                    <a:pt x="286630" y="267895"/>
                    <a:pt x="277065" y="265663"/>
                  </a:cubicBezTo>
                  <a:cubicBezTo>
                    <a:pt x="266544" y="263431"/>
                    <a:pt x="256660" y="259606"/>
                    <a:pt x="246139" y="257055"/>
                  </a:cubicBezTo>
                  <a:cubicBezTo>
                    <a:pt x="225734" y="252591"/>
                    <a:pt x="210429" y="259924"/>
                    <a:pt x="209154" y="279692"/>
                  </a:cubicBezTo>
                  <a:cubicBezTo>
                    <a:pt x="206284" y="328155"/>
                    <a:pt x="174082" y="358125"/>
                    <a:pt x="147620" y="391921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CE70E31A-7770-B95D-D090-0F8083DDF70E}"/>
                </a:ext>
              </a:extLst>
            </p:cNvPr>
            <p:cNvSpPr>
              <a:spLocks/>
            </p:cNvSpPr>
            <p:nvPr/>
          </p:nvSpPr>
          <p:spPr>
            <a:xfrm>
              <a:off x="1680918" y="3066835"/>
              <a:ext cx="348178" cy="189498"/>
            </a:xfrm>
            <a:custGeom>
              <a:avLst/>
              <a:gdLst>
                <a:gd name="connsiteX0" fmla="*/ 451848 w 451847"/>
                <a:gd name="connsiteY0" fmla="*/ 111316 h 242356"/>
                <a:gd name="connsiteX1" fmla="*/ 434312 w 451847"/>
                <a:gd name="connsiteY1" fmla="*/ 137779 h 242356"/>
                <a:gd name="connsiteX2" fmla="*/ 413588 w 451847"/>
                <a:gd name="connsiteY2" fmla="*/ 151170 h 242356"/>
                <a:gd name="connsiteX3" fmla="*/ 390632 w 451847"/>
                <a:gd name="connsiteY3" fmla="*/ 166155 h 242356"/>
                <a:gd name="connsiteX4" fmla="*/ 373734 w 451847"/>
                <a:gd name="connsiteY4" fmla="*/ 178590 h 242356"/>
                <a:gd name="connsiteX5" fmla="*/ 344082 w 451847"/>
                <a:gd name="connsiteY5" fmla="*/ 176358 h 242356"/>
                <a:gd name="connsiteX6" fmla="*/ 307417 w 451847"/>
                <a:gd name="connsiteY6" fmla="*/ 203459 h 242356"/>
                <a:gd name="connsiteX7" fmla="*/ 304228 w 451847"/>
                <a:gd name="connsiteY7" fmla="*/ 221313 h 242356"/>
                <a:gd name="connsiteX8" fmla="*/ 294026 w 451847"/>
                <a:gd name="connsiteY8" fmla="*/ 237892 h 242356"/>
                <a:gd name="connsiteX9" fmla="*/ 274577 w 451847"/>
                <a:gd name="connsiteY9" fmla="*/ 228647 h 242356"/>
                <a:gd name="connsiteX10" fmla="*/ 248433 w 451847"/>
                <a:gd name="connsiteY10" fmla="*/ 193894 h 242356"/>
                <a:gd name="connsiteX11" fmla="*/ 232810 w 451847"/>
                <a:gd name="connsiteY11" fmla="*/ 171257 h 242356"/>
                <a:gd name="connsiteX12" fmla="*/ 215593 w 451847"/>
                <a:gd name="connsiteY12" fmla="*/ 172851 h 242356"/>
                <a:gd name="connsiteX13" fmla="*/ 195506 w 451847"/>
                <a:gd name="connsiteY13" fmla="*/ 211430 h 242356"/>
                <a:gd name="connsiteX14" fmla="*/ 151826 w 451847"/>
                <a:gd name="connsiteY14" fmla="*/ 238530 h 242356"/>
                <a:gd name="connsiteX15" fmla="*/ 83278 w 451847"/>
                <a:gd name="connsiteY15" fmla="*/ 242356 h 242356"/>
                <a:gd name="connsiteX16" fmla="*/ 71799 w 451847"/>
                <a:gd name="connsiteY16" fmla="*/ 206647 h 242356"/>
                <a:gd name="connsiteX17" fmla="*/ 64466 w 451847"/>
                <a:gd name="connsiteY17" fmla="*/ 190387 h 242356"/>
                <a:gd name="connsiteX18" fmla="*/ 26844 w 451847"/>
                <a:gd name="connsiteY18" fmla="*/ 178271 h 242356"/>
                <a:gd name="connsiteX19" fmla="*/ 13453 w 451847"/>
                <a:gd name="connsiteY19" fmla="*/ 191024 h 242356"/>
                <a:gd name="connsiteX20" fmla="*/ 3569 w 451847"/>
                <a:gd name="connsiteY20" fmla="*/ 194850 h 242356"/>
                <a:gd name="connsiteX21" fmla="*/ 62 w 451847"/>
                <a:gd name="connsiteY21" fmla="*/ 184648 h 242356"/>
                <a:gd name="connsiteX22" fmla="*/ 43105 w 451847"/>
                <a:gd name="connsiteY22" fmla="*/ 103027 h 242356"/>
                <a:gd name="connsiteX23" fmla="*/ 72437 w 451847"/>
                <a:gd name="connsiteY23" fmla="*/ 66680 h 242356"/>
                <a:gd name="connsiteX24" fmla="*/ 117074 w 451847"/>
                <a:gd name="connsiteY24" fmla="*/ 28101 h 242356"/>
                <a:gd name="connsiteX25" fmla="*/ 138117 w 451847"/>
                <a:gd name="connsiteY25" fmla="*/ 12797 h 242356"/>
                <a:gd name="connsiteX26" fmla="*/ 201883 w 451847"/>
                <a:gd name="connsiteY26" fmla="*/ 13753 h 242356"/>
                <a:gd name="connsiteX27" fmla="*/ 223883 w 451847"/>
                <a:gd name="connsiteY27" fmla="*/ 9290 h 242356"/>
                <a:gd name="connsiteX28" fmla="*/ 296576 w 451847"/>
                <a:gd name="connsiteY28" fmla="*/ 7696 h 242356"/>
                <a:gd name="connsiteX29" fmla="*/ 353647 w 451847"/>
                <a:gd name="connsiteY29" fmla="*/ 30014 h 242356"/>
                <a:gd name="connsiteX30" fmla="*/ 353647 w 451847"/>
                <a:gd name="connsiteY30" fmla="*/ 59665 h 242356"/>
                <a:gd name="connsiteX31" fmla="*/ 406574 w 451847"/>
                <a:gd name="connsiteY31" fmla="*/ 102389 h 242356"/>
                <a:gd name="connsiteX32" fmla="*/ 451848 w 451847"/>
                <a:gd name="connsiteY32" fmla="*/ 111316 h 242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51847" h="242356">
                  <a:moveTo>
                    <a:pt x="451848" y="111316"/>
                  </a:moveTo>
                  <a:cubicBezTo>
                    <a:pt x="445471" y="119606"/>
                    <a:pt x="436863" y="126301"/>
                    <a:pt x="434312" y="137779"/>
                  </a:cubicBezTo>
                  <a:cubicBezTo>
                    <a:pt x="432080" y="147982"/>
                    <a:pt x="424428" y="152446"/>
                    <a:pt x="413588" y="151170"/>
                  </a:cubicBezTo>
                  <a:cubicBezTo>
                    <a:pt x="401791" y="149895"/>
                    <a:pt x="392226" y="151170"/>
                    <a:pt x="390632" y="166155"/>
                  </a:cubicBezTo>
                  <a:cubicBezTo>
                    <a:pt x="389675" y="175083"/>
                    <a:pt x="381386" y="177952"/>
                    <a:pt x="373734" y="178590"/>
                  </a:cubicBezTo>
                  <a:cubicBezTo>
                    <a:pt x="363850" y="179228"/>
                    <a:pt x="353966" y="178271"/>
                    <a:pt x="344082" y="176358"/>
                  </a:cubicBezTo>
                  <a:cubicBezTo>
                    <a:pt x="320489" y="171576"/>
                    <a:pt x="310605" y="179546"/>
                    <a:pt x="307417" y="203459"/>
                  </a:cubicBezTo>
                  <a:cubicBezTo>
                    <a:pt x="306460" y="209517"/>
                    <a:pt x="305185" y="215574"/>
                    <a:pt x="304228" y="221313"/>
                  </a:cubicBezTo>
                  <a:cubicBezTo>
                    <a:pt x="302953" y="228009"/>
                    <a:pt x="301359" y="235342"/>
                    <a:pt x="294026" y="237892"/>
                  </a:cubicBezTo>
                  <a:cubicBezTo>
                    <a:pt x="285098" y="240762"/>
                    <a:pt x="279359" y="234385"/>
                    <a:pt x="274577" y="228647"/>
                  </a:cubicBezTo>
                  <a:cubicBezTo>
                    <a:pt x="265331" y="217487"/>
                    <a:pt x="257041" y="205690"/>
                    <a:pt x="248433" y="193894"/>
                  </a:cubicBezTo>
                  <a:cubicBezTo>
                    <a:pt x="243012" y="186561"/>
                    <a:pt x="238549" y="178271"/>
                    <a:pt x="232810" y="171257"/>
                  </a:cubicBezTo>
                  <a:cubicBezTo>
                    <a:pt x="225795" y="162648"/>
                    <a:pt x="221013" y="162967"/>
                    <a:pt x="215593" y="172851"/>
                  </a:cubicBezTo>
                  <a:cubicBezTo>
                    <a:pt x="208579" y="185604"/>
                    <a:pt x="202202" y="198676"/>
                    <a:pt x="195506" y="211430"/>
                  </a:cubicBezTo>
                  <a:cubicBezTo>
                    <a:pt x="186579" y="229603"/>
                    <a:pt x="172869" y="238530"/>
                    <a:pt x="151826" y="238530"/>
                  </a:cubicBezTo>
                  <a:cubicBezTo>
                    <a:pt x="128871" y="238212"/>
                    <a:pt x="106233" y="241081"/>
                    <a:pt x="83278" y="242356"/>
                  </a:cubicBezTo>
                  <a:cubicBezTo>
                    <a:pt x="84872" y="228647"/>
                    <a:pt x="82002" y="216531"/>
                    <a:pt x="71799" y="206647"/>
                  </a:cubicBezTo>
                  <a:cubicBezTo>
                    <a:pt x="67336" y="202183"/>
                    <a:pt x="66060" y="196444"/>
                    <a:pt x="64466" y="190387"/>
                  </a:cubicBezTo>
                  <a:cubicBezTo>
                    <a:pt x="58727" y="169025"/>
                    <a:pt x="44380" y="164561"/>
                    <a:pt x="26844" y="178271"/>
                  </a:cubicBezTo>
                  <a:cubicBezTo>
                    <a:pt x="22062" y="182097"/>
                    <a:pt x="18236" y="186879"/>
                    <a:pt x="13453" y="191024"/>
                  </a:cubicBezTo>
                  <a:cubicBezTo>
                    <a:pt x="10584" y="193575"/>
                    <a:pt x="8033" y="197082"/>
                    <a:pt x="3569" y="194850"/>
                  </a:cubicBezTo>
                  <a:cubicBezTo>
                    <a:pt x="-576" y="192618"/>
                    <a:pt x="381" y="188473"/>
                    <a:pt x="62" y="184648"/>
                  </a:cubicBezTo>
                  <a:cubicBezTo>
                    <a:pt x="-1213" y="149257"/>
                    <a:pt x="17279" y="123751"/>
                    <a:pt x="43105" y="103027"/>
                  </a:cubicBezTo>
                  <a:cubicBezTo>
                    <a:pt x="55858" y="92824"/>
                    <a:pt x="67336" y="82940"/>
                    <a:pt x="72437" y="66680"/>
                  </a:cubicBezTo>
                  <a:cubicBezTo>
                    <a:pt x="79451" y="45318"/>
                    <a:pt x="95712" y="32883"/>
                    <a:pt x="117074" y="28101"/>
                  </a:cubicBezTo>
                  <a:cubicBezTo>
                    <a:pt x="126957" y="25869"/>
                    <a:pt x="133972" y="21724"/>
                    <a:pt x="138117" y="12797"/>
                  </a:cubicBezTo>
                  <a:cubicBezTo>
                    <a:pt x="159478" y="13116"/>
                    <a:pt x="180521" y="13435"/>
                    <a:pt x="201883" y="13753"/>
                  </a:cubicBezTo>
                  <a:cubicBezTo>
                    <a:pt x="209535" y="13753"/>
                    <a:pt x="217187" y="13116"/>
                    <a:pt x="223883" y="9290"/>
                  </a:cubicBezTo>
                  <a:cubicBezTo>
                    <a:pt x="247795" y="-4101"/>
                    <a:pt x="272026" y="-1551"/>
                    <a:pt x="296576" y="7696"/>
                  </a:cubicBezTo>
                  <a:cubicBezTo>
                    <a:pt x="315706" y="15029"/>
                    <a:pt x="334836" y="22681"/>
                    <a:pt x="353647" y="30014"/>
                  </a:cubicBezTo>
                  <a:cubicBezTo>
                    <a:pt x="353647" y="39898"/>
                    <a:pt x="353647" y="49781"/>
                    <a:pt x="353647" y="59665"/>
                  </a:cubicBezTo>
                  <a:cubicBezTo>
                    <a:pt x="353647" y="88041"/>
                    <a:pt x="378198" y="106852"/>
                    <a:pt x="406574" y="102389"/>
                  </a:cubicBezTo>
                  <a:cubicBezTo>
                    <a:pt x="422834" y="99838"/>
                    <a:pt x="439413" y="96012"/>
                    <a:pt x="451848" y="111316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 118">
              <a:extLst>
                <a:ext uri="{FF2B5EF4-FFF2-40B4-BE49-F238E27FC236}">
                  <a16:creationId xmlns:a16="http://schemas.microsoft.com/office/drawing/2014/main" id="{E2E2C15A-28AB-7291-6B71-3D32452A2660}"/>
                </a:ext>
              </a:extLst>
            </p:cNvPr>
            <p:cNvSpPr>
              <a:spLocks/>
            </p:cNvSpPr>
            <p:nvPr/>
          </p:nvSpPr>
          <p:spPr>
            <a:xfrm>
              <a:off x="1646400" y="2815330"/>
              <a:ext cx="52009" cy="68405"/>
            </a:xfrm>
            <a:custGeom>
              <a:avLst/>
              <a:gdLst>
                <a:gd name="connsiteX0" fmla="*/ 221 w 67494"/>
                <a:gd name="connsiteY0" fmla="*/ 82578 h 87485"/>
                <a:gd name="connsiteX1" fmla="*/ 5322 w 67494"/>
                <a:gd name="connsiteY1" fmla="*/ 39535 h 87485"/>
                <a:gd name="connsiteX2" fmla="*/ 35930 w 67494"/>
                <a:gd name="connsiteY2" fmla="*/ 0 h 87485"/>
                <a:gd name="connsiteX3" fmla="*/ 46452 w 67494"/>
                <a:gd name="connsiteY3" fmla="*/ 22000 h 87485"/>
                <a:gd name="connsiteX4" fmla="*/ 67495 w 67494"/>
                <a:gd name="connsiteY4" fmla="*/ 87360 h 87485"/>
                <a:gd name="connsiteX5" fmla="*/ 221 w 67494"/>
                <a:gd name="connsiteY5" fmla="*/ 82578 h 8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94" h="87485">
                  <a:moveTo>
                    <a:pt x="221" y="82578"/>
                  </a:moveTo>
                  <a:cubicBezTo>
                    <a:pt x="-736" y="67911"/>
                    <a:pt x="1496" y="53564"/>
                    <a:pt x="5322" y="39535"/>
                  </a:cubicBezTo>
                  <a:cubicBezTo>
                    <a:pt x="10105" y="22637"/>
                    <a:pt x="16800" y="6058"/>
                    <a:pt x="35930" y="0"/>
                  </a:cubicBezTo>
                  <a:cubicBezTo>
                    <a:pt x="36249" y="8927"/>
                    <a:pt x="41988" y="14985"/>
                    <a:pt x="46452" y="22000"/>
                  </a:cubicBezTo>
                  <a:cubicBezTo>
                    <a:pt x="59205" y="41767"/>
                    <a:pt x="65901" y="63766"/>
                    <a:pt x="67495" y="87360"/>
                  </a:cubicBezTo>
                  <a:cubicBezTo>
                    <a:pt x="44857" y="88636"/>
                    <a:pt x="22858" y="79708"/>
                    <a:pt x="221" y="82578"/>
                  </a:cubicBezTo>
                  <a:close/>
                </a:path>
              </a:pathLst>
            </a:custGeom>
            <a:solidFill>
              <a:schemeClr val="accent1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 119">
              <a:extLst>
                <a:ext uri="{FF2B5EF4-FFF2-40B4-BE49-F238E27FC236}">
                  <a16:creationId xmlns:a16="http://schemas.microsoft.com/office/drawing/2014/main" id="{06C2F264-C6F7-57D9-FC7F-6CC7D94F83FF}"/>
                </a:ext>
              </a:extLst>
            </p:cNvPr>
            <p:cNvSpPr>
              <a:spLocks/>
            </p:cNvSpPr>
            <p:nvPr/>
          </p:nvSpPr>
          <p:spPr>
            <a:xfrm>
              <a:off x="1954164" y="2925254"/>
              <a:ext cx="579072" cy="265409"/>
            </a:xfrm>
            <a:custGeom>
              <a:avLst/>
              <a:gdLst>
                <a:gd name="connsiteX0" fmla="*/ 97244 w 751488"/>
                <a:gd name="connsiteY0" fmla="*/ 292389 h 339441"/>
                <a:gd name="connsiteX1" fmla="*/ 52926 w 751488"/>
                <a:gd name="connsiteY1" fmla="*/ 283462 h 339441"/>
                <a:gd name="connsiteX2" fmla="*/ 0 w 751488"/>
                <a:gd name="connsiteY2" fmla="*/ 240738 h 339441"/>
                <a:gd name="connsiteX3" fmla="*/ 0 w 751488"/>
                <a:gd name="connsiteY3" fmla="*/ 211087 h 339441"/>
                <a:gd name="connsiteX4" fmla="*/ 28376 w 751488"/>
                <a:gd name="connsiteY4" fmla="*/ 207580 h 339441"/>
                <a:gd name="connsiteX5" fmla="*/ 45593 w 751488"/>
                <a:gd name="connsiteY5" fmla="*/ 219058 h 339441"/>
                <a:gd name="connsiteX6" fmla="*/ 72375 w 751488"/>
                <a:gd name="connsiteY6" fmla="*/ 215869 h 339441"/>
                <a:gd name="connsiteX7" fmla="*/ 128489 w 751488"/>
                <a:gd name="connsiteY7" fmla="*/ 207899 h 339441"/>
                <a:gd name="connsiteX8" fmla="*/ 165793 w 751488"/>
                <a:gd name="connsiteY8" fmla="*/ 216507 h 339441"/>
                <a:gd name="connsiteX9" fmla="*/ 186836 w 751488"/>
                <a:gd name="connsiteY9" fmla="*/ 207899 h 339441"/>
                <a:gd name="connsiteX10" fmla="*/ 270370 w 751488"/>
                <a:gd name="connsiteY10" fmla="*/ 181117 h 339441"/>
                <a:gd name="connsiteX11" fmla="*/ 301615 w 751488"/>
                <a:gd name="connsiteY11" fmla="*/ 185899 h 339441"/>
                <a:gd name="connsiteX12" fmla="*/ 312456 w 751488"/>
                <a:gd name="connsiteY12" fmla="*/ 189406 h 339441"/>
                <a:gd name="connsiteX13" fmla="*/ 339875 w 751488"/>
                <a:gd name="connsiteY13" fmla="*/ 161987 h 339441"/>
                <a:gd name="connsiteX14" fmla="*/ 336687 w 751488"/>
                <a:gd name="connsiteY14" fmla="*/ 150827 h 339441"/>
                <a:gd name="connsiteX15" fmla="*/ 359962 w 751488"/>
                <a:gd name="connsiteY15" fmla="*/ 103640 h 339441"/>
                <a:gd name="connsiteX16" fmla="*/ 367933 w 751488"/>
                <a:gd name="connsiteY16" fmla="*/ 99177 h 339441"/>
                <a:gd name="connsiteX17" fmla="*/ 436163 w 751488"/>
                <a:gd name="connsiteY17" fmla="*/ 51352 h 339441"/>
                <a:gd name="connsiteX18" fmla="*/ 478886 w 751488"/>
                <a:gd name="connsiteY18" fmla="*/ 56772 h 339441"/>
                <a:gd name="connsiteX19" fmla="*/ 534682 w 751488"/>
                <a:gd name="connsiteY19" fmla="*/ 17556 h 339441"/>
                <a:gd name="connsiteX20" fmla="*/ 536914 w 751488"/>
                <a:gd name="connsiteY20" fmla="*/ 11179 h 339441"/>
                <a:gd name="connsiteX21" fmla="*/ 551261 w 751488"/>
                <a:gd name="connsiteY21" fmla="*/ 20 h 339441"/>
                <a:gd name="connsiteX22" fmla="*/ 633201 w 751488"/>
                <a:gd name="connsiteY22" fmla="*/ 28715 h 339441"/>
                <a:gd name="connsiteX23" fmla="*/ 692504 w 751488"/>
                <a:gd name="connsiteY23" fmla="*/ 44656 h 339441"/>
                <a:gd name="connsiteX24" fmla="*/ 720880 w 751488"/>
                <a:gd name="connsiteY24" fmla="*/ 57091 h 339441"/>
                <a:gd name="connsiteX25" fmla="*/ 743198 w 751488"/>
                <a:gd name="connsiteY25" fmla="*/ 110336 h 339441"/>
                <a:gd name="connsiteX26" fmla="*/ 751488 w 751488"/>
                <a:gd name="connsiteY26" fmla="*/ 128509 h 339441"/>
                <a:gd name="connsiteX27" fmla="*/ 740010 w 751488"/>
                <a:gd name="connsiteY27" fmla="*/ 149552 h 339441"/>
                <a:gd name="connsiteX28" fmla="*/ 705257 w 751488"/>
                <a:gd name="connsiteY28" fmla="*/ 179522 h 339441"/>
                <a:gd name="connsiteX29" fmla="*/ 696011 w 751488"/>
                <a:gd name="connsiteY29" fmla="*/ 179522 h 339441"/>
                <a:gd name="connsiteX30" fmla="*/ 685171 w 751488"/>
                <a:gd name="connsiteY30" fmla="*/ 190681 h 339441"/>
                <a:gd name="connsiteX31" fmla="*/ 674968 w 751488"/>
                <a:gd name="connsiteY31" fmla="*/ 250622 h 339441"/>
                <a:gd name="connsiteX32" fmla="*/ 667635 w 751488"/>
                <a:gd name="connsiteY32" fmla="*/ 261143 h 339441"/>
                <a:gd name="connsiteX33" fmla="*/ 648186 w 751488"/>
                <a:gd name="connsiteY33" fmla="*/ 285375 h 339441"/>
                <a:gd name="connsiteX34" fmla="*/ 636071 w 751488"/>
                <a:gd name="connsiteY34" fmla="*/ 290157 h 339441"/>
                <a:gd name="connsiteX35" fmla="*/ 582507 w 751488"/>
                <a:gd name="connsiteY35" fmla="*/ 308331 h 339441"/>
                <a:gd name="connsiteX36" fmla="*/ 521929 w 751488"/>
                <a:gd name="connsiteY36" fmla="*/ 326823 h 339441"/>
                <a:gd name="connsiteX37" fmla="*/ 463264 w 751488"/>
                <a:gd name="connsiteY37" fmla="*/ 337026 h 339441"/>
                <a:gd name="connsiteX38" fmla="*/ 332223 w 751488"/>
                <a:gd name="connsiteY38" fmla="*/ 317896 h 339441"/>
                <a:gd name="connsiteX39" fmla="*/ 314050 w 751488"/>
                <a:gd name="connsiteY39" fmla="*/ 315026 h 339441"/>
                <a:gd name="connsiteX40" fmla="*/ 268138 w 751488"/>
                <a:gd name="connsiteY40" fmla="*/ 276448 h 339441"/>
                <a:gd name="connsiteX41" fmla="*/ 248371 w 751488"/>
                <a:gd name="connsiteY41" fmla="*/ 262738 h 339441"/>
                <a:gd name="connsiteX42" fmla="*/ 198314 w 751488"/>
                <a:gd name="connsiteY42" fmla="*/ 267839 h 339441"/>
                <a:gd name="connsiteX43" fmla="*/ 175677 w 751488"/>
                <a:gd name="connsiteY43" fmla="*/ 278042 h 339441"/>
                <a:gd name="connsiteX44" fmla="*/ 150170 w 751488"/>
                <a:gd name="connsiteY44" fmla="*/ 293346 h 339441"/>
                <a:gd name="connsiteX45" fmla="*/ 113186 w 751488"/>
                <a:gd name="connsiteY45" fmla="*/ 293346 h 339441"/>
                <a:gd name="connsiteX46" fmla="*/ 97244 w 751488"/>
                <a:gd name="connsiteY46" fmla="*/ 292389 h 339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751488" h="339441">
                  <a:moveTo>
                    <a:pt x="97244" y="292389"/>
                  </a:moveTo>
                  <a:cubicBezTo>
                    <a:pt x="84809" y="277085"/>
                    <a:pt x="68230" y="280911"/>
                    <a:pt x="52926" y="283462"/>
                  </a:cubicBezTo>
                  <a:cubicBezTo>
                    <a:pt x="24550" y="288244"/>
                    <a:pt x="319" y="269114"/>
                    <a:pt x="0" y="240738"/>
                  </a:cubicBezTo>
                  <a:cubicBezTo>
                    <a:pt x="0" y="230854"/>
                    <a:pt x="0" y="220971"/>
                    <a:pt x="0" y="211087"/>
                  </a:cubicBezTo>
                  <a:cubicBezTo>
                    <a:pt x="8290" y="200246"/>
                    <a:pt x="18173" y="201522"/>
                    <a:pt x="28376" y="207580"/>
                  </a:cubicBezTo>
                  <a:cubicBezTo>
                    <a:pt x="34434" y="211087"/>
                    <a:pt x="39535" y="215551"/>
                    <a:pt x="45593" y="219058"/>
                  </a:cubicBezTo>
                  <a:cubicBezTo>
                    <a:pt x="55158" y="224797"/>
                    <a:pt x="64404" y="225116"/>
                    <a:pt x="72375" y="215869"/>
                  </a:cubicBezTo>
                  <a:cubicBezTo>
                    <a:pt x="88635" y="197377"/>
                    <a:pt x="107765" y="198015"/>
                    <a:pt x="128489" y="207899"/>
                  </a:cubicBezTo>
                  <a:cubicBezTo>
                    <a:pt x="140286" y="213319"/>
                    <a:pt x="152083" y="219376"/>
                    <a:pt x="165793" y="216507"/>
                  </a:cubicBezTo>
                  <a:cubicBezTo>
                    <a:pt x="173126" y="214913"/>
                    <a:pt x="180778" y="213319"/>
                    <a:pt x="186836" y="207899"/>
                  </a:cubicBezTo>
                  <a:cubicBezTo>
                    <a:pt x="210748" y="186856"/>
                    <a:pt x="240719" y="184943"/>
                    <a:pt x="270370" y="181117"/>
                  </a:cubicBezTo>
                  <a:cubicBezTo>
                    <a:pt x="280891" y="179841"/>
                    <a:pt x="291732" y="180798"/>
                    <a:pt x="301615" y="185899"/>
                  </a:cubicBezTo>
                  <a:cubicBezTo>
                    <a:pt x="304804" y="187493"/>
                    <a:pt x="308630" y="188769"/>
                    <a:pt x="312456" y="189406"/>
                  </a:cubicBezTo>
                  <a:cubicBezTo>
                    <a:pt x="335731" y="193870"/>
                    <a:pt x="344020" y="185261"/>
                    <a:pt x="339875" y="161987"/>
                  </a:cubicBezTo>
                  <a:cubicBezTo>
                    <a:pt x="339238" y="158161"/>
                    <a:pt x="337644" y="154654"/>
                    <a:pt x="336687" y="150827"/>
                  </a:cubicBezTo>
                  <a:cubicBezTo>
                    <a:pt x="331586" y="123727"/>
                    <a:pt x="335093" y="117031"/>
                    <a:pt x="359962" y="103640"/>
                  </a:cubicBezTo>
                  <a:cubicBezTo>
                    <a:pt x="362513" y="102365"/>
                    <a:pt x="366657" y="101408"/>
                    <a:pt x="367933" y="99177"/>
                  </a:cubicBezTo>
                  <a:cubicBezTo>
                    <a:pt x="384193" y="73670"/>
                    <a:pt x="413207" y="66656"/>
                    <a:pt x="436163" y="51352"/>
                  </a:cubicBezTo>
                  <a:cubicBezTo>
                    <a:pt x="449873" y="57729"/>
                    <a:pt x="464539" y="56453"/>
                    <a:pt x="478886" y="56772"/>
                  </a:cubicBezTo>
                  <a:cubicBezTo>
                    <a:pt x="518421" y="57091"/>
                    <a:pt x="522248" y="54221"/>
                    <a:pt x="534682" y="17556"/>
                  </a:cubicBezTo>
                  <a:cubicBezTo>
                    <a:pt x="535320" y="15324"/>
                    <a:pt x="536595" y="13411"/>
                    <a:pt x="536914" y="11179"/>
                  </a:cubicBezTo>
                  <a:cubicBezTo>
                    <a:pt x="538508" y="3208"/>
                    <a:pt x="542972" y="-299"/>
                    <a:pt x="551261" y="20"/>
                  </a:cubicBezTo>
                  <a:cubicBezTo>
                    <a:pt x="581550" y="1295"/>
                    <a:pt x="610245" y="7353"/>
                    <a:pt x="633201" y="28715"/>
                  </a:cubicBezTo>
                  <a:cubicBezTo>
                    <a:pt x="650099" y="44656"/>
                    <a:pt x="670186" y="48801"/>
                    <a:pt x="692504" y="44656"/>
                  </a:cubicBezTo>
                  <a:cubicBezTo>
                    <a:pt x="710678" y="41468"/>
                    <a:pt x="710678" y="41468"/>
                    <a:pt x="720880" y="57091"/>
                  </a:cubicBezTo>
                  <a:cubicBezTo>
                    <a:pt x="724068" y="76540"/>
                    <a:pt x="733952" y="93438"/>
                    <a:pt x="743198" y="110336"/>
                  </a:cubicBezTo>
                  <a:cubicBezTo>
                    <a:pt x="746387" y="116075"/>
                    <a:pt x="750532" y="121495"/>
                    <a:pt x="751488" y="128509"/>
                  </a:cubicBezTo>
                  <a:cubicBezTo>
                    <a:pt x="743198" y="132973"/>
                    <a:pt x="741604" y="140944"/>
                    <a:pt x="740010" y="149552"/>
                  </a:cubicBezTo>
                  <a:cubicBezTo>
                    <a:pt x="736184" y="173146"/>
                    <a:pt x="729489" y="178566"/>
                    <a:pt x="705257" y="179522"/>
                  </a:cubicBezTo>
                  <a:cubicBezTo>
                    <a:pt x="702069" y="179522"/>
                    <a:pt x="699200" y="179522"/>
                    <a:pt x="696011" y="179522"/>
                  </a:cubicBezTo>
                  <a:cubicBezTo>
                    <a:pt x="688359" y="179522"/>
                    <a:pt x="684214" y="183667"/>
                    <a:pt x="685171" y="190681"/>
                  </a:cubicBezTo>
                  <a:cubicBezTo>
                    <a:pt x="688678" y="212044"/>
                    <a:pt x="672418" y="229579"/>
                    <a:pt x="674968" y="250622"/>
                  </a:cubicBezTo>
                  <a:cubicBezTo>
                    <a:pt x="675606" y="255405"/>
                    <a:pt x="671780" y="259230"/>
                    <a:pt x="667635" y="261143"/>
                  </a:cubicBezTo>
                  <a:cubicBezTo>
                    <a:pt x="657114" y="265926"/>
                    <a:pt x="652331" y="275491"/>
                    <a:pt x="648186" y="285375"/>
                  </a:cubicBezTo>
                  <a:cubicBezTo>
                    <a:pt x="643085" y="284737"/>
                    <a:pt x="639897" y="287607"/>
                    <a:pt x="636071" y="290157"/>
                  </a:cubicBezTo>
                  <a:cubicBezTo>
                    <a:pt x="619810" y="300679"/>
                    <a:pt x="602275" y="308331"/>
                    <a:pt x="582507" y="308331"/>
                  </a:cubicBezTo>
                  <a:cubicBezTo>
                    <a:pt x="560189" y="308012"/>
                    <a:pt x="540102" y="315026"/>
                    <a:pt x="521929" y="326823"/>
                  </a:cubicBezTo>
                  <a:cubicBezTo>
                    <a:pt x="503437" y="338620"/>
                    <a:pt x="485263" y="342446"/>
                    <a:pt x="463264" y="337026"/>
                  </a:cubicBezTo>
                  <a:cubicBezTo>
                    <a:pt x="420221" y="325867"/>
                    <a:pt x="376860" y="317577"/>
                    <a:pt x="332223" y="317896"/>
                  </a:cubicBezTo>
                  <a:cubicBezTo>
                    <a:pt x="326166" y="316939"/>
                    <a:pt x="320108" y="315345"/>
                    <a:pt x="314050" y="315026"/>
                  </a:cubicBezTo>
                  <a:cubicBezTo>
                    <a:pt x="288862" y="313751"/>
                    <a:pt x="271964" y="303230"/>
                    <a:pt x="268138" y="276448"/>
                  </a:cubicBezTo>
                  <a:cubicBezTo>
                    <a:pt x="266544" y="264970"/>
                    <a:pt x="258573" y="261781"/>
                    <a:pt x="248371" y="262738"/>
                  </a:cubicBezTo>
                  <a:cubicBezTo>
                    <a:pt x="231791" y="264332"/>
                    <a:pt x="214893" y="265288"/>
                    <a:pt x="198314" y="267839"/>
                  </a:cubicBezTo>
                  <a:cubicBezTo>
                    <a:pt x="190343" y="269114"/>
                    <a:pt x="182053" y="271665"/>
                    <a:pt x="175677" y="278042"/>
                  </a:cubicBezTo>
                  <a:cubicBezTo>
                    <a:pt x="168344" y="285056"/>
                    <a:pt x="159097" y="288882"/>
                    <a:pt x="150170" y="293346"/>
                  </a:cubicBezTo>
                  <a:cubicBezTo>
                    <a:pt x="137736" y="299403"/>
                    <a:pt x="125301" y="300997"/>
                    <a:pt x="113186" y="293346"/>
                  </a:cubicBezTo>
                  <a:cubicBezTo>
                    <a:pt x="107765" y="291752"/>
                    <a:pt x="102664" y="290476"/>
                    <a:pt x="97244" y="292389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 120">
              <a:extLst>
                <a:ext uri="{FF2B5EF4-FFF2-40B4-BE49-F238E27FC236}">
                  <a16:creationId xmlns:a16="http://schemas.microsoft.com/office/drawing/2014/main" id="{3C1C6372-9D97-44A9-A6CF-3C6E8891FCA6}"/>
                </a:ext>
              </a:extLst>
            </p:cNvPr>
            <p:cNvSpPr>
              <a:spLocks/>
            </p:cNvSpPr>
            <p:nvPr/>
          </p:nvSpPr>
          <p:spPr>
            <a:xfrm>
              <a:off x="2164417" y="2717108"/>
              <a:ext cx="487482" cy="253533"/>
            </a:xfrm>
            <a:custGeom>
              <a:avLst/>
              <a:gdLst>
                <a:gd name="connsiteX0" fmla="*/ 447706 w 632628"/>
                <a:gd name="connsiteY0" fmla="*/ 324252 h 324252"/>
                <a:gd name="connsiteX1" fmla="*/ 419330 w 632628"/>
                <a:gd name="connsiteY1" fmla="*/ 311818 h 324252"/>
                <a:gd name="connsiteX2" fmla="*/ 360027 w 632628"/>
                <a:gd name="connsiteY2" fmla="*/ 295876 h 324252"/>
                <a:gd name="connsiteX3" fmla="*/ 278087 w 632628"/>
                <a:gd name="connsiteY3" fmla="*/ 267181 h 324252"/>
                <a:gd name="connsiteX4" fmla="*/ 263740 w 632628"/>
                <a:gd name="connsiteY4" fmla="*/ 278341 h 324252"/>
                <a:gd name="connsiteX5" fmla="*/ 261508 w 632628"/>
                <a:gd name="connsiteY5" fmla="*/ 284717 h 324252"/>
                <a:gd name="connsiteX6" fmla="*/ 205712 w 632628"/>
                <a:gd name="connsiteY6" fmla="*/ 323934 h 324252"/>
                <a:gd name="connsiteX7" fmla="*/ 162989 w 632628"/>
                <a:gd name="connsiteY7" fmla="*/ 318513 h 324252"/>
                <a:gd name="connsiteX8" fmla="*/ 142902 w 632628"/>
                <a:gd name="connsiteY8" fmla="*/ 292369 h 324252"/>
                <a:gd name="connsiteX9" fmla="*/ 73078 w 632628"/>
                <a:gd name="connsiteY9" fmla="*/ 244226 h 324252"/>
                <a:gd name="connsiteX10" fmla="*/ 31311 w 632628"/>
                <a:gd name="connsiteY10" fmla="*/ 182053 h 324252"/>
                <a:gd name="connsiteX11" fmla="*/ 9949 w 632628"/>
                <a:gd name="connsiteY11" fmla="*/ 126895 h 324252"/>
                <a:gd name="connsiteX12" fmla="*/ 4848 w 632628"/>
                <a:gd name="connsiteY12" fmla="*/ 119243 h 324252"/>
                <a:gd name="connsiteX13" fmla="*/ 17920 w 632628"/>
                <a:gd name="connsiteY13" fmla="*/ 89592 h 324252"/>
                <a:gd name="connsiteX14" fmla="*/ 79455 w 632628"/>
                <a:gd name="connsiteY14" fmla="*/ 72056 h 324252"/>
                <a:gd name="connsiteX15" fmla="*/ 119627 w 632628"/>
                <a:gd name="connsiteY15" fmla="*/ 50375 h 324252"/>
                <a:gd name="connsiteX16" fmla="*/ 159800 w 632628"/>
                <a:gd name="connsiteY16" fmla="*/ 29332 h 324252"/>
                <a:gd name="connsiteX17" fmla="*/ 206350 w 632628"/>
                <a:gd name="connsiteY17" fmla="*/ 10202 h 324252"/>
                <a:gd name="connsiteX18" fmla="*/ 230581 w 632628"/>
                <a:gd name="connsiteY18" fmla="*/ 9246 h 324252"/>
                <a:gd name="connsiteX19" fmla="*/ 267885 w 632628"/>
                <a:gd name="connsiteY19" fmla="*/ 0 h 324252"/>
                <a:gd name="connsiteX20" fmla="*/ 340897 w 632628"/>
                <a:gd name="connsiteY20" fmla="*/ 37941 h 324252"/>
                <a:gd name="connsiteX21" fmla="*/ 395736 w 632628"/>
                <a:gd name="connsiteY21" fmla="*/ 85766 h 324252"/>
                <a:gd name="connsiteX22" fmla="*/ 419011 w 632628"/>
                <a:gd name="connsiteY22" fmla="*/ 106809 h 324252"/>
                <a:gd name="connsiteX23" fmla="*/ 446112 w 632628"/>
                <a:gd name="connsiteY23" fmla="*/ 101388 h 324252"/>
                <a:gd name="connsiteX24" fmla="*/ 476082 w 632628"/>
                <a:gd name="connsiteY24" fmla="*/ 89273 h 324252"/>
                <a:gd name="connsiteX25" fmla="*/ 507966 w 632628"/>
                <a:gd name="connsiteY25" fmla="*/ 93736 h 324252"/>
                <a:gd name="connsiteX26" fmla="*/ 527414 w 632628"/>
                <a:gd name="connsiteY26" fmla="*/ 116693 h 324252"/>
                <a:gd name="connsiteX27" fmla="*/ 556428 w 632628"/>
                <a:gd name="connsiteY27" fmla="*/ 139330 h 324252"/>
                <a:gd name="connsiteX28" fmla="*/ 567906 w 632628"/>
                <a:gd name="connsiteY28" fmla="*/ 139967 h 324252"/>
                <a:gd name="connsiteX29" fmla="*/ 618600 w 632628"/>
                <a:gd name="connsiteY29" fmla="*/ 172170 h 324252"/>
                <a:gd name="connsiteX30" fmla="*/ 632629 w 632628"/>
                <a:gd name="connsiteY30" fmla="*/ 198314 h 324252"/>
                <a:gd name="connsiteX31" fmla="*/ 574283 w 632628"/>
                <a:gd name="connsiteY31" fmla="*/ 243907 h 324252"/>
                <a:gd name="connsiteX32" fmla="*/ 496487 w 632628"/>
                <a:gd name="connsiteY32" fmla="*/ 290138 h 324252"/>
                <a:gd name="connsiteX33" fmla="*/ 447706 w 632628"/>
                <a:gd name="connsiteY33" fmla="*/ 324252 h 32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2628" h="324252">
                  <a:moveTo>
                    <a:pt x="447706" y="324252"/>
                  </a:moveTo>
                  <a:cubicBezTo>
                    <a:pt x="437503" y="308630"/>
                    <a:pt x="437503" y="308630"/>
                    <a:pt x="419330" y="311818"/>
                  </a:cubicBezTo>
                  <a:cubicBezTo>
                    <a:pt x="397012" y="315644"/>
                    <a:pt x="377244" y="311818"/>
                    <a:pt x="360027" y="295876"/>
                  </a:cubicBezTo>
                  <a:cubicBezTo>
                    <a:pt x="337071" y="274196"/>
                    <a:pt x="308376" y="268457"/>
                    <a:pt x="278087" y="267181"/>
                  </a:cubicBezTo>
                  <a:cubicBezTo>
                    <a:pt x="269798" y="266863"/>
                    <a:pt x="265334" y="270051"/>
                    <a:pt x="263740" y="278341"/>
                  </a:cubicBezTo>
                  <a:cubicBezTo>
                    <a:pt x="263421" y="280573"/>
                    <a:pt x="262146" y="282485"/>
                    <a:pt x="261508" y="284717"/>
                  </a:cubicBezTo>
                  <a:cubicBezTo>
                    <a:pt x="248755" y="321383"/>
                    <a:pt x="244929" y="324252"/>
                    <a:pt x="205712" y="323934"/>
                  </a:cubicBezTo>
                  <a:cubicBezTo>
                    <a:pt x="191365" y="323934"/>
                    <a:pt x="176699" y="324890"/>
                    <a:pt x="162989" y="318513"/>
                  </a:cubicBezTo>
                  <a:cubicBezTo>
                    <a:pt x="162670" y="304804"/>
                    <a:pt x="151830" y="299065"/>
                    <a:pt x="142902" y="292369"/>
                  </a:cubicBezTo>
                  <a:cubicBezTo>
                    <a:pt x="120265" y="275471"/>
                    <a:pt x="97309" y="258573"/>
                    <a:pt x="73078" y="244226"/>
                  </a:cubicBezTo>
                  <a:cubicBezTo>
                    <a:pt x="48528" y="229559"/>
                    <a:pt x="35456" y="208835"/>
                    <a:pt x="31311" y="182053"/>
                  </a:cubicBezTo>
                  <a:cubicBezTo>
                    <a:pt x="28123" y="161967"/>
                    <a:pt x="20471" y="144112"/>
                    <a:pt x="9949" y="126895"/>
                  </a:cubicBezTo>
                  <a:cubicBezTo>
                    <a:pt x="8355" y="124345"/>
                    <a:pt x="6442" y="121794"/>
                    <a:pt x="4848" y="119243"/>
                  </a:cubicBezTo>
                  <a:cubicBezTo>
                    <a:pt x="-4080" y="101388"/>
                    <a:pt x="-1210" y="94374"/>
                    <a:pt x="17920" y="89592"/>
                  </a:cubicBezTo>
                  <a:cubicBezTo>
                    <a:pt x="38644" y="84491"/>
                    <a:pt x="59368" y="79070"/>
                    <a:pt x="79455" y="72056"/>
                  </a:cubicBezTo>
                  <a:cubicBezTo>
                    <a:pt x="94121" y="66955"/>
                    <a:pt x="107831" y="60259"/>
                    <a:pt x="119627" y="50375"/>
                  </a:cubicBezTo>
                  <a:cubicBezTo>
                    <a:pt x="131743" y="40173"/>
                    <a:pt x="145453" y="34115"/>
                    <a:pt x="159800" y="29332"/>
                  </a:cubicBezTo>
                  <a:cubicBezTo>
                    <a:pt x="175742" y="23912"/>
                    <a:pt x="192321" y="20724"/>
                    <a:pt x="206350" y="10202"/>
                  </a:cubicBezTo>
                  <a:cubicBezTo>
                    <a:pt x="214002" y="4782"/>
                    <a:pt x="222292" y="6377"/>
                    <a:pt x="230581" y="9246"/>
                  </a:cubicBezTo>
                  <a:cubicBezTo>
                    <a:pt x="244610" y="14028"/>
                    <a:pt x="257363" y="11797"/>
                    <a:pt x="267885" y="0"/>
                  </a:cubicBezTo>
                  <a:cubicBezTo>
                    <a:pt x="290841" y="15304"/>
                    <a:pt x="314753" y="28376"/>
                    <a:pt x="340897" y="37941"/>
                  </a:cubicBezTo>
                  <a:cubicBezTo>
                    <a:pt x="364810" y="46868"/>
                    <a:pt x="387447" y="57390"/>
                    <a:pt x="395736" y="85766"/>
                  </a:cubicBezTo>
                  <a:cubicBezTo>
                    <a:pt x="398606" y="95968"/>
                    <a:pt x="409446" y="102026"/>
                    <a:pt x="419011" y="106809"/>
                  </a:cubicBezTo>
                  <a:cubicBezTo>
                    <a:pt x="432721" y="113504"/>
                    <a:pt x="437503" y="113504"/>
                    <a:pt x="446112" y="101388"/>
                  </a:cubicBezTo>
                  <a:cubicBezTo>
                    <a:pt x="454083" y="90548"/>
                    <a:pt x="463967" y="87998"/>
                    <a:pt x="476082" y="89273"/>
                  </a:cubicBezTo>
                  <a:cubicBezTo>
                    <a:pt x="486604" y="90548"/>
                    <a:pt x="497444" y="91824"/>
                    <a:pt x="507966" y="93736"/>
                  </a:cubicBezTo>
                  <a:cubicBezTo>
                    <a:pt x="520400" y="95968"/>
                    <a:pt x="525501" y="105852"/>
                    <a:pt x="527414" y="116693"/>
                  </a:cubicBezTo>
                  <a:cubicBezTo>
                    <a:pt x="530284" y="133910"/>
                    <a:pt x="540805" y="139330"/>
                    <a:pt x="556428" y="139330"/>
                  </a:cubicBezTo>
                  <a:cubicBezTo>
                    <a:pt x="560254" y="139330"/>
                    <a:pt x="564080" y="139648"/>
                    <a:pt x="567906" y="139967"/>
                  </a:cubicBezTo>
                  <a:cubicBezTo>
                    <a:pt x="591181" y="140286"/>
                    <a:pt x="609035" y="149532"/>
                    <a:pt x="618600" y="172170"/>
                  </a:cubicBezTo>
                  <a:cubicBezTo>
                    <a:pt x="622426" y="181097"/>
                    <a:pt x="627846" y="189705"/>
                    <a:pt x="632629" y="198314"/>
                  </a:cubicBezTo>
                  <a:cubicBezTo>
                    <a:pt x="608079" y="206922"/>
                    <a:pt x="588630" y="223183"/>
                    <a:pt x="574283" y="243907"/>
                  </a:cubicBezTo>
                  <a:cubicBezTo>
                    <a:pt x="554834" y="271645"/>
                    <a:pt x="528371" y="286949"/>
                    <a:pt x="496487" y="290138"/>
                  </a:cubicBezTo>
                  <a:cubicBezTo>
                    <a:pt x="471619" y="292050"/>
                    <a:pt x="456952" y="302891"/>
                    <a:pt x="447706" y="324252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7882E59A-E290-3FC5-00FE-1A27593DE9B7}"/>
                </a:ext>
              </a:extLst>
            </p:cNvPr>
            <p:cNvSpPr>
              <a:spLocks/>
            </p:cNvSpPr>
            <p:nvPr/>
          </p:nvSpPr>
          <p:spPr>
            <a:xfrm>
              <a:off x="2644530" y="3217191"/>
              <a:ext cx="317821" cy="398160"/>
            </a:xfrm>
            <a:custGeom>
              <a:avLst/>
              <a:gdLst>
                <a:gd name="connsiteX0" fmla="*/ 0 w 412451"/>
                <a:gd name="connsiteY0" fmla="*/ 33163 h 509221"/>
                <a:gd name="connsiteX1" fmla="*/ 95331 w 412451"/>
                <a:gd name="connsiteY1" fmla="*/ 1599 h 509221"/>
                <a:gd name="connsiteX2" fmla="*/ 122113 w 412451"/>
                <a:gd name="connsiteY2" fmla="*/ 3193 h 509221"/>
                <a:gd name="connsiteX3" fmla="*/ 180140 w 412451"/>
                <a:gd name="connsiteY3" fmla="*/ 14671 h 509221"/>
                <a:gd name="connsiteX4" fmla="*/ 188430 w 412451"/>
                <a:gd name="connsiteY4" fmla="*/ 39540 h 509221"/>
                <a:gd name="connsiteX5" fmla="*/ 217763 w 412451"/>
                <a:gd name="connsiteY5" fmla="*/ 95016 h 509221"/>
                <a:gd name="connsiteX6" fmla="*/ 241994 w 412451"/>
                <a:gd name="connsiteY6" fmla="*/ 115422 h 509221"/>
                <a:gd name="connsiteX7" fmla="*/ 258573 w 412451"/>
                <a:gd name="connsiteY7" fmla="*/ 134870 h 509221"/>
                <a:gd name="connsiteX8" fmla="*/ 257936 w 412451"/>
                <a:gd name="connsiteY8" fmla="*/ 160058 h 509221"/>
                <a:gd name="connsiteX9" fmla="*/ 279935 w 412451"/>
                <a:gd name="connsiteY9" fmla="*/ 183971 h 509221"/>
                <a:gd name="connsiteX10" fmla="*/ 338281 w 412451"/>
                <a:gd name="connsiteY10" fmla="*/ 193854 h 509221"/>
                <a:gd name="connsiteX11" fmla="*/ 359962 w 412451"/>
                <a:gd name="connsiteY11" fmla="*/ 200869 h 509221"/>
                <a:gd name="connsiteX12" fmla="*/ 377498 w 412451"/>
                <a:gd name="connsiteY12" fmla="*/ 222549 h 509221"/>
                <a:gd name="connsiteX13" fmla="*/ 382599 w 412451"/>
                <a:gd name="connsiteY13" fmla="*/ 260809 h 509221"/>
                <a:gd name="connsiteX14" fmla="*/ 375266 w 412451"/>
                <a:gd name="connsiteY14" fmla="*/ 269418 h 509221"/>
                <a:gd name="connsiteX15" fmla="*/ 372396 w 412451"/>
                <a:gd name="connsiteY15" fmla="*/ 337648 h 509221"/>
                <a:gd name="connsiteX16" fmla="*/ 399178 w 412451"/>
                <a:gd name="connsiteY16" fmla="*/ 369212 h 509221"/>
                <a:gd name="connsiteX17" fmla="*/ 409381 w 412451"/>
                <a:gd name="connsiteY17" fmla="*/ 387067 h 509221"/>
                <a:gd name="connsiteX18" fmla="*/ 401410 w 412451"/>
                <a:gd name="connsiteY18" fmla="*/ 407472 h 509221"/>
                <a:gd name="connsiteX19" fmla="*/ 372396 w 412451"/>
                <a:gd name="connsiteY19" fmla="*/ 451790 h 509221"/>
                <a:gd name="connsiteX20" fmla="*/ 368251 w 412451"/>
                <a:gd name="connsiteY20" fmla="*/ 478891 h 509221"/>
                <a:gd name="connsiteX21" fmla="*/ 252196 w 412451"/>
                <a:gd name="connsiteY21" fmla="*/ 498977 h 509221"/>
                <a:gd name="connsiteX22" fmla="*/ 185561 w 412451"/>
                <a:gd name="connsiteY22" fmla="*/ 508223 h 509221"/>
                <a:gd name="connsiteX23" fmla="*/ 92461 w 412451"/>
                <a:gd name="connsiteY23" fmla="*/ 456254 h 509221"/>
                <a:gd name="connsiteX24" fmla="*/ 14029 w 412451"/>
                <a:gd name="connsiteY24" fmla="*/ 367618 h 509221"/>
                <a:gd name="connsiteX25" fmla="*/ 47825 w 412451"/>
                <a:gd name="connsiteY25" fmla="*/ 328721 h 509221"/>
                <a:gd name="connsiteX26" fmla="*/ 60578 w 412451"/>
                <a:gd name="connsiteY26" fmla="*/ 308634 h 509221"/>
                <a:gd name="connsiteX27" fmla="*/ 65998 w 412451"/>
                <a:gd name="connsiteY27" fmla="*/ 218086 h 509221"/>
                <a:gd name="connsiteX28" fmla="*/ 63448 w 412451"/>
                <a:gd name="connsiteY28" fmla="*/ 188434 h 509221"/>
                <a:gd name="connsiteX29" fmla="*/ 48781 w 412451"/>
                <a:gd name="connsiteY29" fmla="*/ 117335 h 509221"/>
                <a:gd name="connsiteX30" fmla="*/ 33796 w 412451"/>
                <a:gd name="connsiteY30" fmla="*/ 97886 h 509221"/>
                <a:gd name="connsiteX31" fmla="*/ 3826 w 412451"/>
                <a:gd name="connsiteY31" fmla="*/ 52931 h 509221"/>
                <a:gd name="connsiteX32" fmla="*/ 0 w 412451"/>
                <a:gd name="connsiteY32" fmla="*/ 33163 h 509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12451" h="509221">
                  <a:moveTo>
                    <a:pt x="0" y="33163"/>
                  </a:moveTo>
                  <a:cubicBezTo>
                    <a:pt x="31883" y="22641"/>
                    <a:pt x="63448" y="12120"/>
                    <a:pt x="95331" y="1599"/>
                  </a:cubicBezTo>
                  <a:cubicBezTo>
                    <a:pt x="104258" y="-1271"/>
                    <a:pt x="113186" y="4"/>
                    <a:pt x="122113" y="3193"/>
                  </a:cubicBezTo>
                  <a:cubicBezTo>
                    <a:pt x="140924" y="9888"/>
                    <a:pt x="160054" y="14671"/>
                    <a:pt x="180140" y="14671"/>
                  </a:cubicBezTo>
                  <a:cubicBezTo>
                    <a:pt x="177590" y="24554"/>
                    <a:pt x="182372" y="31888"/>
                    <a:pt x="188430" y="39540"/>
                  </a:cubicBezTo>
                  <a:cubicBezTo>
                    <a:pt x="201821" y="56119"/>
                    <a:pt x="216168" y="71423"/>
                    <a:pt x="217763" y="95016"/>
                  </a:cubicBezTo>
                  <a:cubicBezTo>
                    <a:pt x="218400" y="106495"/>
                    <a:pt x="228922" y="114784"/>
                    <a:pt x="241994" y="115422"/>
                  </a:cubicBezTo>
                  <a:cubicBezTo>
                    <a:pt x="255066" y="116060"/>
                    <a:pt x="258892" y="123392"/>
                    <a:pt x="258573" y="134870"/>
                  </a:cubicBezTo>
                  <a:cubicBezTo>
                    <a:pt x="258254" y="143160"/>
                    <a:pt x="257936" y="151769"/>
                    <a:pt x="257936" y="160058"/>
                  </a:cubicBezTo>
                  <a:cubicBezTo>
                    <a:pt x="257936" y="179188"/>
                    <a:pt x="260167" y="182058"/>
                    <a:pt x="279935" y="183971"/>
                  </a:cubicBezTo>
                  <a:cubicBezTo>
                    <a:pt x="299703" y="185884"/>
                    <a:pt x="319151" y="189391"/>
                    <a:pt x="338281" y="193854"/>
                  </a:cubicBezTo>
                  <a:cubicBezTo>
                    <a:pt x="345614" y="195448"/>
                    <a:pt x="352947" y="197999"/>
                    <a:pt x="359962" y="200869"/>
                  </a:cubicBezTo>
                  <a:cubicBezTo>
                    <a:pt x="369846" y="204695"/>
                    <a:pt x="376541" y="210753"/>
                    <a:pt x="377498" y="222549"/>
                  </a:cubicBezTo>
                  <a:cubicBezTo>
                    <a:pt x="378454" y="235303"/>
                    <a:pt x="383874" y="247737"/>
                    <a:pt x="382599" y="260809"/>
                  </a:cubicBezTo>
                  <a:cubicBezTo>
                    <a:pt x="380048" y="263679"/>
                    <a:pt x="377816" y="266867"/>
                    <a:pt x="375266" y="269418"/>
                  </a:cubicBezTo>
                  <a:cubicBezTo>
                    <a:pt x="353267" y="290142"/>
                    <a:pt x="351672" y="315649"/>
                    <a:pt x="372396" y="337648"/>
                  </a:cubicBezTo>
                  <a:cubicBezTo>
                    <a:pt x="381961" y="347851"/>
                    <a:pt x="391207" y="357734"/>
                    <a:pt x="399178" y="369212"/>
                  </a:cubicBezTo>
                  <a:cubicBezTo>
                    <a:pt x="403004" y="374951"/>
                    <a:pt x="406511" y="381009"/>
                    <a:pt x="409381" y="387067"/>
                  </a:cubicBezTo>
                  <a:cubicBezTo>
                    <a:pt x="413845" y="396313"/>
                    <a:pt x="415120" y="403327"/>
                    <a:pt x="401410" y="407472"/>
                  </a:cubicBezTo>
                  <a:cubicBezTo>
                    <a:pt x="380686" y="413849"/>
                    <a:pt x="371759" y="430109"/>
                    <a:pt x="372396" y="451790"/>
                  </a:cubicBezTo>
                  <a:cubicBezTo>
                    <a:pt x="372715" y="461036"/>
                    <a:pt x="372396" y="470282"/>
                    <a:pt x="368251" y="478891"/>
                  </a:cubicBezTo>
                  <a:cubicBezTo>
                    <a:pt x="329673" y="485586"/>
                    <a:pt x="291094" y="492919"/>
                    <a:pt x="252196" y="498977"/>
                  </a:cubicBezTo>
                  <a:cubicBezTo>
                    <a:pt x="230197" y="502484"/>
                    <a:pt x="208835" y="512368"/>
                    <a:pt x="185561" y="508223"/>
                  </a:cubicBezTo>
                  <a:cubicBezTo>
                    <a:pt x="157503" y="485586"/>
                    <a:pt x="129127" y="463587"/>
                    <a:pt x="92461" y="456254"/>
                  </a:cubicBezTo>
                  <a:cubicBezTo>
                    <a:pt x="67911" y="425327"/>
                    <a:pt x="43999" y="393763"/>
                    <a:pt x="14029" y="367618"/>
                  </a:cubicBezTo>
                  <a:cubicBezTo>
                    <a:pt x="20405" y="350401"/>
                    <a:pt x="33796" y="338923"/>
                    <a:pt x="47825" y="328721"/>
                  </a:cubicBezTo>
                  <a:cubicBezTo>
                    <a:pt x="55477" y="323301"/>
                    <a:pt x="59622" y="317561"/>
                    <a:pt x="60578" y="308634"/>
                  </a:cubicBezTo>
                  <a:cubicBezTo>
                    <a:pt x="64723" y="278664"/>
                    <a:pt x="69824" y="248694"/>
                    <a:pt x="65998" y="218086"/>
                  </a:cubicBezTo>
                  <a:cubicBezTo>
                    <a:pt x="64723" y="208202"/>
                    <a:pt x="64404" y="198318"/>
                    <a:pt x="63448" y="188434"/>
                  </a:cubicBezTo>
                  <a:cubicBezTo>
                    <a:pt x="58665" y="164841"/>
                    <a:pt x="53883" y="140928"/>
                    <a:pt x="48781" y="117335"/>
                  </a:cubicBezTo>
                  <a:cubicBezTo>
                    <a:pt x="46868" y="109045"/>
                    <a:pt x="41767" y="101393"/>
                    <a:pt x="33796" y="97886"/>
                  </a:cubicBezTo>
                  <a:cubicBezTo>
                    <a:pt x="13391" y="89596"/>
                    <a:pt x="6377" y="73017"/>
                    <a:pt x="3826" y="52931"/>
                  </a:cubicBezTo>
                  <a:cubicBezTo>
                    <a:pt x="3507" y="46554"/>
                    <a:pt x="1275" y="39858"/>
                    <a:pt x="0" y="33163"/>
                  </a:cubicBezTo>
                  <a:close/>
                </a:path>
              </a:pathLst>
            </a:custGeom>
            <a:solidFill>
              <a:schemeClr val="accent1">
                <a:alpha val="9989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 122">
              <a:extLst>
                <a:ext uri="{FF2B5EF4-FFF2-40B4-BE49-F238E27FC236}">
                  <a16:creationId xmlns:a16="http://schemas.microsoft.com/office/drawing/2014/main" id="{1101F380-9CBD-96E5-85F3-7DD3154AAE21}"/>
                </a:ext>
              </a:extLst>
            </p:cNvPr>
            <p:cNvSpPr>
              <a:spLocks/>
            </p:cNvSpPr>
            <p:nvPr/>
          </p:nvSpPr>
          <p:spPr>
            <a:xfrm>
              <a:off x="2777778" y="3591885"/>
              <a:ext cx="211443" cy="155062"/>
            </a:xfrm>
            <a:custGeom>
              <a:avLst/>
              <a:gdLst>
                <a:gd name="connsiteX0" fmla="*/ 12638 w 274399"/>
                <a:gd name="connsiteY0" fmla="*/ 29333 h 198314"/>
                <a:gd name="connsiteX1" fmla="*/ 79274 w 274399"/>
                <a:gd name="connsiteY1" fmla="*/ 20087 h 198314"/>
                <a:gd name="connsiteX2" fmla="*/ 195329 w 274399"/>
                <a:gd name="connsiteY2" fmla="*/ 0 h 198314"/>
                <a:gd name="connsiteX3" fmla="*/ 212865 w 274399"/>
                <a:gd name="connsiteY3" fmla="*/ 32840 h 198314"/>
                <a:gd name="connsiteX4" fmla="*/ 274400 w 274399"/>
                <a:gd name="connsiteY4" fmla="*/ 113823 h 198314"/>
                <a:gd name="connsiteX5" fmla="*/ 185446 w 274399"/>
                <a:gd name="connsiteY5" fmla="*/ 160692 h 198314"/>
                <a:gd name="connsiteX6" fmla="*/ 157707 w 274399"/>
                <a:gd name="connsiteY6" fmla="*/ 172807 h 198314"/>
                <a:gd name="connsiteX7" fmla="*/ 109245 w 274399"/>
                <a:gd name="connsiteY7" fmla="*/ 193532 h 198314"/>
                <a:gd name="connsiteX8" fmla="*/ 59507 w 274399"/>
                <a:gd name="connsiteY8" fmla="*/ 198314 h 198314"/>
                <a:gd name="connsiteX9" fmla="*/ 20609 w 274399"/>
                <a:gd name="connsiteY9" fmla="*/ 163242 h 198314"/>
                <a:gd name="connsiteX10" fmla="*/ 204 w 274399"/>
                <a:gd name="connsiteY10" fmla="*/ 103302 h 198314"/>
                <a:gd name="connsiteX11" fmla="*/ 12638 w 274399"/>
                <a:gd name="connsiteY11" fmla="*/ 29333 h 198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4399" h="198314">
                  <a:moveTo>
                    <a:pt x="12638" y="29333"/>
                  </a:moveTo>
                  <a:cubicBezTo>
                    <a:pt x="35913" y="33159"/>
                    <a:pt x="56956" y="23275"/>
                    <a:pt x="79274" y="20087"/>
                  </a:cubicBezTo>
                  <a:cubicBezTo>
                    <a:pt x="118172" y="14029"/>
                    <a:pt x="156432" y="6696"/>
                    <a:pt x="195329" y="0"/>
                  </a:cubicBezTo>
                  <a:cubicBezTo>
                    <a:pt x="194373" y="14667"/>
                    <a:pt x="202981" y="24232"/>
                    <a:pt x="212865" y="32840"/>
                  </a:cubicBezTo>
                  <a:cubicBezTo>
                    <a:pt x="239009" y="55477"/>
                    <a:pt x="257820" y="83853"/>
                    <a:pt x="274400" y="113823"/>
                  </a:cubicBezTo>
                  <a:cubicBezTo>
                    <a:pt x="250806" y="140924"/>
                    <a:pt x="219879" y="154634"/>
                    <a:pt x="185446" y="160692"/>
                  </a:cubicBezTo>
                  <a:cubicBezTo>
                    <a:pt x="174605" y="162605"/>
                    <a:pt x="165040" y="163561"/>
                    <a:pt x="157707" y="172807"/>
                  </a:cubicBezTo>
                  <a:cubicBezTo>
                    <a:pt x="145273" y="188430"/>
                    <a:pt x="129012" y="193850"/>
                    <a:pt x="109245" y="193532"/>
                  </a:cubicBezTo>
                  <a:cubicBezTo>
                    <a:pt x="92665" y="193213"/>
                    <a:pt x="75448" y="191619"/>
                    <a:pt x="59507" y="198314"/>
                  </a:cubicBezTo>
                  <a:cubicBezTo>
                    <a:pt x="46434" y="186836"/>
                    <a:pt x="33362" y="175358"/>
                    <a:pt x="20609" y="163242"/>
                  </a:cubicBezTo>
                  <a:cubicBezTo>
                    <a:pt x="3392" y="146982"/>
                    <a:pt x="-1071" y="126258"/>
                    <a:pt x="204" y="103302"/>
                  </a:cubicBezTo>
                  <a:cubicBezTo>
                    <a:pt x="1479" y="77795"/>
                    <a:pt x="5943" y="53564"/>
                    <a:pt x="12638" y="29333"/>
                  </a:cubicBez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24" name="Graphic 144">
              <a:extLst>
                <a:ext uri="{FF2B5EF4-FFF2-40B4-BE49-F238E27FC236}">
                  <a16:creationId xmlns:a16="http://schemas.microsoft.com/office/drawing/2014/main" id="{00B7BFAF-E89B-06BC-B047-1FB51800F1FA}"/>
                </a:ext>
              </a:extLst>
            </p:cNvPr>
            <p:cNvGrpSpPr>
              <a:grpSpLocks/>
            </p:cNvGrpSpPr>
            <p:nvPr/>
          </p:nvGrpSpPr>
          <p:grpSpPr>
            <a:xfrm>
              <a:off x="861577" y="1853299"/>
              <a:ext cx="475831" cy="796190"/>
              <a:chOff x="4646433" y="2540248"/>
              <a:chExt cx="617507" cy="1018274"/>
            </a:xfrm>
            <a:solidFill>
              <a:schemeClr val="accent1"/>
            </a:solidFill>
          </p:grpSpPr>
          <p:sp>
            <p:nvSpPr>
              <p:cNvPr id="126" name="Freeform 125">
                <a:extLst>
                  <a:ext uri="{FF2B5EF4-FFF2-40B4-BE49-F238E27FC236}">
                    <a16:creationId xmlns:a16="http://schemas.microsoft.com/office/drawing/2014/main" id="{52216968-2E51-0ACD-32C6-82C34DAD5EE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46433" y="2540248"/>
                <a:ext cx="617507" cy="1018274"/>
              </a:xfrm>
              <a:custGeom>
                <a:avLst/>
                <a:gdLst>
                  <a:gd name="connsiteX0" fmla="*/ 492011 w 617507"/>
                  <a:gd name="connsiteY0" fmla="*/ 533407 h 1018274"/>
                  <a:gd name="connsiteX1" fmla="*/ 480214 w 617507"/>
                  <a:gd name="connsiteY1" fmla="*/ 448597 h 1018274"/>
                  <a:gd name="connsiteX2" fmla="*/ 451838 w 617507"/>
                  <a:gd name="connsiteY2" fmla="*/ 351991 h 1018274"/>
                  <a:gd name="connsiteX3" fmla="*/ 414215 w 617507"/>
                  <a:gd name="connsiteY3" fmla="*/ 318832 h 1018274"/>
                  <a:gd name="connsiteX4" fmla="*/ 468417 w 617507"/>
                  <a:gd name="connsiteY4" fmla="*/ 273877 h 1018274"/>
                  <a:gd name="connsiteX5" fmla="*/ 548763 w 617507"/>
                  <a:gd name="connsiteY5" fmla="*/ 179503 h 1018274"/>
                  <a:gd name="connsiteX6" fmla="*/ 489779 w 617507"/>
                  <a:gd name="connsiteY6" fmla="*/ 151127 h 1018274"/>
                  <a:gd name="connsiteX7" fmla="*/ 437809 w 617507"/>
                  <a:gd name="connsiteY7" fmla="*/ 151127 h 1018274"/>
                  <a:gd name="connsiteX8" fmla="*/ 387433 w 617507"/>
                  <a:gd name="connsiteY8" fmla="*/ 147938 h 1018274"/>
                  <a:gd name="connsiteX9" fmla="*/ 428563 w 617507"/>
                  <a:gd name="connsiteY9" fmla="*/ 99157 h 1018274"/>
                  <a:gd name="connsiteX10" fmla="*/ 469373 w 617507"/>
                  <a:gd name="connsiteY10" fmla="*/ 82578 h 1018274"/>
                  <a:gd name="connsiteX11" fmla="*/ 511140 w 617507"/>
                  <a:gd name="connsiteY11" fmla="*/ 49419 h 1018274"/>
                  <a:gd name="connsiteX12" fmla="*/ 506358 w 617507"/>
                  <a:gd name="connsiteY12" fmla="*/ 23594 h 1018274"/>
                  <a:gd name="connsiteX13" fmla="*/ 452156 w 617507"/>
                  <a:gd name="connsiteY13" fmla="*/ 22956 h 1018274"/>
                  <a:gd name="connsiteX14" fmla="*/ 423780 w 617507"/>
                  <a:gd name="connsiteY14" fmla="*/ 11797 h 1018274"/>
                  <a:gd name="connsiteX15" fmla="*/ 402419 w 617507"/>
                  <a:gd name="connsiteY15" fmla="*/ 0 h 1018274"/>
                  <a:gd name="connsiteX16" fmla="*/ 376593 w 617507"/>
                  <a:gd name="connsiteY16" fmla="*/ 40173 h 1018274"/>
                  <a:gd name="connsiteX17" fmla="*/ 367028 w 617507"/>
                  <a:gd name="connsiteY17" fmla="*/ 82578 h 1018274"/>
                  <a:gd name="connsiteX18" fmla="*/ 341203 w 617507"/>
                  <a:gd name="connsiteY18" fmla="*/ 80346 h 1018274"/>
                  <a:gd name="connsiteX19" fmla="*/ 341203 w 617507"/>
                  <a:gd name="connsiteY19" fmla="*/ 127533 h 1018274"/>
                  <a:gd name="connsiteX20" fmla="*/ 282219 w 617507"/>
                  <a:gd name="connsiteY20" fmla="*/ 181735 h 1018274"/>
                  <a:gd name="connsiteX21" fmla="*/ 237263 w 617507"/>
                  <a:gd name="connsiteY21" fmla="*/ 198314 h 1018274"/>
                  <a:gd name="connsiteX22" fmla="*/ 253843 w 617507"/>
                  <a:gd name="connsiteY22" fmla="*/ 235936 h 1018274"/>
                  <a:gd name="connsiteX23" fmla="*/ 287001 w 617507"/>
                  <a:gd name="connsiteY23" fmla="*/ 202778 h 1018274"/>
                  <a:gd name="connsiteX24" fmla="*/ 265639 w 617507"/>
                  <a:gd name="connsiteY24" fmla="*/ 249965 h 1018274"/>
                  <a:gd name="connsiteX25" fmla="*/ 294016 w 617507"/>
                  <a:gd name="connsiteY25" fmla="*/ 266544 h 1018274"/>
                  <a:gd name="connsiteX26" fmla="*/ 296247 w 617507"/>
                  <a:gd name="connsiteY26" fmla="*/ 306717 h 1018274"/>
                  <a:gd name="connsiteX27" fmla="*/ 301030 w 617507"/>
                  <a:gd name="connsiteY27" fmla="*/ 335093 h 1018274"/>
                  <a:gd name="connsiteX28" fmla="*/ 279668 w 617507"/>
                  <a:gd name="connsiteY28" fmla="*/ 375266 h 1018274"/>
                  <a:gd name="connsiteX29" fmla="*/ 236945 w 617507"/>
                  <a:gd name="connsiteY29" fmla="*/ 415439 h 1018274"/>
                  <a:gd name="connsiteX30" fmla="*/ 225148 w 617507"/>
                  <a:gd name="connsiteY30" fmla="*/ 439032 h 1018274"/>
                  <a:gd name="connsiteX31" fmla="*/ 277117 w 617507"/>
                  <a:gd name="connsiteY31" fmla="*/ 441264 h 1018274"/>
                  <a:gd name="connsiteX32" fmla="*/ 310276 w 617507"/>
                  <a:gd name="connsiteY32" fmla="*/ 434250 h 1018274"/>
                  <a:gd name="connsiteX33" fmla="*/ 343435 w 617507"/>
                  <a:gd name="connsiteY33" fmla="*/ 427235 h 1018274"/>
                  <a:gd name="connsiteX34" fmla="*/ 341203 w 617507"/>
                  <a:gd name="connsiteY34" fmla="*/ 469640 h 1018274"/>
                  <a:gd name="connsiteX35" fmla="*/ 322392 w 617507"/>
                  <a:gd name="connsiteY35" fmla="*/ 491002 h 1018274"/>
                  <a:gd name="connsiteX36" fmla="*/ 350768 w 617507"/>
                  <a:gd name="connsiteY36" fmla="*/ 533407 h 1018274"/>
                  <a:gd name="connsiteX37" fmla="*/ 336739 w 617507"/>
                  <a:gd name="connsiteY37" fmla="*/ 559232 h 1018274"/>
                  <a:gd name="connsiteX38" fmla="*/ 320160 w 617507"/>
                  <a:gd name="connsiteY38" fmla="*/ 585058 h 1018274"/>
                  <a:gd name="connsiteX39" fmla="*/ 310595 w 617507"/>
                  <a:gd name="connsiteY39" fmla="*/ 634477 h 1018274"/>
                  <a:gd name="connsiteX40" fmla="*/ 294016 w 617507"/>
                  <a:gd name="connsiteY40" fmla="*/ 651056 h 1018274"/>
                  <a:gd name="connsiteX41" fmla="*/ 220684 w 617507"/>
                  <a:gd name="connsiteY41" fmla="*/ 601637 h 1018274"/>
                  <a:gd name="connsiteX42" fmla="*/ 206655 w 617507"/>
                  <a:gd name="connsiteY42" fmla="*/ 587608 h 1018274"/>
                  <a:gd name="connsiteX43" fmla="*/ 194859 w 617507"/>
                  <a:gd name="connsiteY43" fmla="*/ 625231 h 1018274"/>
                  <a:gd name="connsiteX44" fmla="*/ 166483 w 617507"/>
                  <a:gd name="connsiteY44" fmla="*/ 655838 h 1018274"/>
                  <a:gd name="connsiteX45" fmla="*/ 166483 w 617507"/>
                  <a:gd name="connsiteY45" fmla="*/ 681664 h 1018274"/>
                  <a:gd name="connsiteX46" fmla="*/ 211438 w 617507"/>
                  <a:gd name="connsiteY46" fmla="*/ 674650 h 1018274"/>
                  <a:gd name="connsiteX47" fmla="*/ 216220 w 617507"/>
                  <a:gd name="connsiteY47" fmla="*/ 705257 h 1018274"/>
                  <a:gd name="connsiteX48" fmla="*/ 209206 w 617507"/>
                  <a:gd name="connsiteY48" fmla="*/ 731083 h 1018274"/>
                  <a:gd name="connsiteX49" fmla="*/ 136193 w 617507"/>
                  <a:gd name="connsiteY49" fmla="*/ 742880 h 1018274"/>
                  <a:gd name="connsiteX50" fmla="*/ 96021 w 617507"/>
                  <a:gd name="connsiteY50" fmla="*/ 756908 h 1018274"/>
                  <a:gd name="connsiteX51" fmla="*/ 62862 w 617507"/>
                  <a:gd name="connsiteY51" fmla="*/ 745111 h 1018274"/>
                  <a:gd name="connsiteX52" fmla="*/ 88687 w 617507"/>
                  <a:gd name="connsiteY52" fmla="*/ 801864 h 1018274"/>
                  <a:gd name="connsiteX53" fmla="*/ 126310 w 617507"/>
                  <a:gd name="connsiteY53" fmla="*/ 787835 h 1018274"/>
                  <a:gd name="connsiteX54" fmla="*/ 163932 w 617507"/>
                  <a:gd name="connsiteY54" fmla="*/ 803458 h 1018274"/>
                  <a:gd name="connsiteX55" fmla="*/ 189757 w 617507"/>
                  <a:gd name="connsiteY55" fmla="*/ 842037 h 1018274"/>
                  <a:gd name="connsiteX56" fmla="*/ 213351 w 617507"/>
                  <a:gd name="connsiteY56" fmla="*/ 842037 h 1018274"/>
                  <a:gd name="connsiteX57" fmla="*/ 260538 w 617507"/>
                  <a:gd name="connsiteY57" fmla="*/ 847776 h 1018274"/>
                  <a:gd name="connsiteX58" fmla="*/ 293697 w 617507"/>
                  <a:gd name="connsiteY58" fmla="*/ 847776 h 1018274"/>
                  <a:gd name="connsiteX59" fmla="*/ 225148 w 617507"/>
                  <a:gd name="connsiteY59" fmla="*/ 894644 h 1018274"/>
                  <a:gd name="connsiteX60" fmla="*/ 199322 w 617507"/>
                  <a:gd name="connsiteY60" fmla="*/ 863080 h 1018274"/>
                  <a:gd name="connsiteX61" fmla="*/ 138106 w 617507"/>
                  <a:gd name="connsiteY61" fmla="*/ 846500 h 1018274"/>
                  <a:gd name="connsiteX62" fmla="*/ 61587 w 617507"/>
                  <a:gd name="connsiteY62" fmla="*/ 894644 h 1018274"/>
                  <a:gd name="connsiteX63" fmla="*/ 24921 w 617507"/>
                  <a:gd name="connsiteY63" fmla="*/ 917281 h 1018274"/>
                  <a:gd name="connsiteX64" fmla="*/ 55529 w 617507"/>
                  <a:gd name="connsiteY64" fmla="*/ 950440 h 1018274"/>
                  <a:gd name="connsiteX65" fmla="*/ 131092 w 617507"/>
                  <a:gd name="connsiteY65" fmla="*/ 983598 h 1018274"/>
                  <a:gd name="connsiteX66" fmla="*/ 183062 w 617507"/>
                  <a:gd name="connsiteY66" fmla="*/ 938643 h 1018274"/>
                  <a:gd name="connsiteX67" fmla="*/ 230249 w 617507"/>
                  <a:gd name="connsiteY67" fmla="*/ 952671 h 1018274"/>
                  <a:gd name="connsiteX68" fmla="*/ 275842 w 617507"/>
                  <a:gd name="connsiteY68" fmla="*/ 964468 h 1018274"/>
                  <a:gd name="connsiteX69" fmla="*/ 331638 w 617507"/>
                  <a:gd name="connsiteY69" fmla="*/ 976265 h 1018274"/>
                  <a:gd name="connsiteX70" fmla="*/ 353000 w 617507"/>
                  <a:gd name="connsiteY70" fmla="*/ 978497 h 1018274"/>
                  <a:gd name="connsiteX71" fmla="*/ 416766 w 617507"/>
                  <a:gd name="connsiteY71" fmla="*/ 1016119 h 1018274"/>
                  <a:gd name="connsiteX72" fmla="*/ 480533 w 617507"/>
                  <a:gd name="connsiteY72" fmla="*/ 1016119 h 1018274"/>
                  <a:gd name="connsiteX73" fmla="*/ 551632 w 617507"/>
                  <a:gd name="connsiteY73" fmla="*/ 1002090 h 1018274"/>
                  <a:gd name="connsiteX74" fmla="*/ 563110 w 617507"/>
                  <a:gd name="connsiteY74" fmla="*/ 957135 h 1018274"/>
                  <a:gd name="connsiteX75" fmla="*/ 515923 w 617507"/>
                  <a:gd name="connsiteY75" fmla="*/ 943106 h 1018274"/>
                  <a:gd name="connsiteX76" fmla="*/ 515923 w 617507"/>
                  <a:gd name="connsiteY76" fmla="*/ 919513 h 1018274"/>
                  <a:gd name="connsiteX77" fmla="*/ 567893 w 617507"/>
                  <a:gd name="connsiteY77" fmla="*/ 881891 h 1018274"/>
                  <a:gd name="connsiteX78" fmla="*/ 605515 w 617507"/>
                  <a:gd name="connsiteY78" fmla="*/ 851283 h 1018274"/>
                  <a:gd name="connsiteX79" fmla="*/ 605515 w 617507"/>
                  <a:gd name="connsiteY79" fmla="*/ 808878 h 1018274"/>
                  <a:gd name="connsiteX80" fmla="*/ 572356 w 617507"/>
                  <a:gd name="connsiteY80" fmla="*/ 780502 h 1018274"/>
                  <a:gd name="connsiteX81" fmla="*/ 529952 w 617507"/>
                  <a:gd name="connsiteY81" fmla="*/ 766473 h 1018274"/>
                  <a:gd name="connsiteX82" fmla="*/ 511140 w 617507"/>
                  <a:gd name="connsiteY82" fmla="*/ 738097 h 1018274"/>
                  <a:gd name="connsiteX83" fmla="*/ 539517 w 617507"/>
                  <a:gd name="connsiteY83" fmla="*/ 702707 h 1018274"/>
                  <a:gd name="connsiteX84" fmla="*/ 541748 w 617507"/>
                  <a:gd name="connsiteY84" fmla="*/ 667316 h 1018274"/>
                  <a:gd name="connsiteX85" fmla="*/ 506358 w 617507"/>
                  <a:gd name="connsiteY85" fmla="*/ 645955 h 1018274"/>
                  <a:gd name="connsiteX86" fmla="*/ 536966 w 617507"/>
                  <a:gd name="connsiteY86" fmla="*/ 589202 h 1018274"/>
                  <a:gd name="connsiteX87" fmla="*/ 501575 w 617507"/>
                  <a:gd name="connsiteY87" fmla="*/ 551580 h 1018274"/>
                  <a:gd name="connsiteX88" fmla="*/ 492011 w 617507"/>
                  <a:gd name="connsiteY88" fmla="*/ 533407 h 101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17507" h="1018274">
                    <a:moveTo>
                      <a:pt x="492011" y="533407"/>
                    </a:moveTo>
                    <a:cubicBezTo>
                      <a:pt x="492011" y="533407"/>
                      <a:pt x="473199" y="509813"/>
                      <a:pt x="480214" y="448597"/>
                    </a:cubicBezTo>
                    <a:cubicBezTo>
                      <a:pt x="487228" y="387381"/>
                      <a:pt x="503807" y="361237"/>
                      <a:pt x="451838" y="351991"/>
                    </a:cubicBezTo>
                    <a:cubicBezTo>
                      <a:pt x="399868" y="342426"/>
                      <a:pt x="357463" y="340194"/>
                      <a:pt x="414215" y="318832"/>
                    </a:cubicBezTo>
                    <a:cubicBezTo>
                      <a:pt x="470968" y="297471"/>
                      <a:pt x="390622" y="311818"/>
                      <a:pt x="468417" y="273877"/>
                    </a:cubicBezTo>
                    <a:cubicBezTo>
                      <a:pt x="546212" y="236255"/>
                      <a:pt x="558009" y="207879"/>
                      <a:pt x="548763" y="179503"/>
                    </a:cubicBezTo>
                    <a:cubicBezTo>
                      <a:pt x="539198" y="151127"/>
                      <a:pt x="522937" y="151127"/>
                      <a:pt x="489779" y="151127"/>
                    </a:cubicBezTo>
                    <a:cubicBezTo>
                      <a:pt x="456620" y="151127"/>
                      <a:pt x="473199" y="144112"/>
                      <a:pt x="437809" y="151127"/>
                    </a:cubicBezTo>
                    <a:cubicBezTo>
                      <a:pt x="402419" y="158141"/>
                      <a:pt x="390941" y="168344"/>
                      <a:pt x="387433" y="147938"/>
                    </a:cubicBezTo>
                    <a:cubicBezTo>
                      <a:pt x="383607" y="127533"/>
                      <a:pt x="411984" y="106171"/>
                      <a:pt x="428563" y="99157"/>
                    </a:cubicBezTo>
                    <a:cubicBezTo>
                      <a:pt x="445142" y="92143"/>
                      <a:pt x="439403" y="94375"/>
                      <a:pt x="469373" y="82578"/>
                    </a:cubicBezTo>
                    <a:cubicBezTo>
                      <a:pt x="499344" y="70781"/>
                      <a:pt x="515923" y="61216"/>
                      <a:pt x="511140" y="49419"/>
                    </a:cubicBezTo>
                    <a:cubicBezTo>
                      <a:pt x="506358" y="37622"/>
                      <a:pt x="522937" y="18811"/>
                      <a:pt x="506358" y="23594"/>
                    </a:cubicBezTo>
                    <a:cubicBezTo>
                      <a:pt x="489779" y="28376"/>
                      <a:pt x="452156" y="22956"/>
                      <a:pt x="452156" y="22956"/>
                    </a:cubicBezTo>
                    <a:cubicBezTo>
                      <a:pt x="452156" y="22956"/>
                      <a:pt x="430795" y="16579"/>
                      <a:pt x="423780" y="11797"/>
                    </a:cubicBezTo>
                    <a:cubicBezTo>
                      <a:pt x="416766" y="7014"/>
                      <a:pt x="409752" y="0"/>
                      <a:pt x="402419" y="0"/>
                    </a:cubicBezTo>
                    <a:cubicBezTo>
                      <a:pt x="395404" y="0"/>
                      <a:pt x="381057" y="16579"/>
                      <a:pt x="376593" y="40173"/>
                    </a:cubicBezTo>
                    <a:cubicBezTo>
                      <a:pt x="371811" y="63766"/>
                      <a:pt x="367028" y="82578"/>
                      <a:pt x="367028" y="82578"/>
                    </a:cubicBezTo>
                    <a:cubicBezTo>
                      <a:pt x="367028" y="82578"/>
                      <a:pt x="343435" y="73013"/>
                      <a:pt x="341203" y="80346"/>
                    </a:cubicBezTo>
                    <a:cubicBezTo>
                      <a:pt x="334188" y="101708"/>
                      <a:pt x="362565" y="115736"/>
                      <a:pt x="341203" y="127533"/>
                    </a:cubicBezTo>
                    <a:cubicBezTo>
                      <a:pt x="319841" y="139330"/>
                      <a:pt x="282219" y="181735"/>
                      <a:pt x="282219" y="181735"/>
                    </a:cubicBezTo>
                    <a:cubicBezTo>
                      <a:pt x="265639" y="198314"/>
                      <a:pt x="235032" y="183966"/>
                      <a:pt x="237263" y="198314"/>
                    </a:cubicBezTo>
                    <a:cubicBezTo>
                      <a:pt x="239495" y="212343"/>
                      <a:pt x="242046" y="240719"/>
                      <a:pt x="253843" y="235936"/>
                    </a:cubicBezTo>
                    <a:cubicBezTo>
                      <a:pt x="265639" y="231154"/>
                      <a:pt x="284769" y="194488"/>
                      <a:pt x="287001" y="202778"/>
                    </a:cubicBezTo>
                    <a:cubicBezTo>
                      <a:pt x="291784" y="221589"/>
                      <a:pt x="265639" y="249965"/>
                      <a:pt x="265639" y="249965"/>
                    </a:cubicBezTo>
                    <a:cubicBezTo>
                      <a:pt x="284451" y="268776"/>
                      <a:pt x="281581" y="260486"/>
                      <a:pt x="294016" y="266544"/>
                    </a:cubicBezTo>
                    <a:cubicBezTo>
                      <a:pt x="312827" y="276109"/>
                      <a:pt x="296247" y="306717"/>
                      <a:pt x="296247" y="306717"/>
                    </a:cubicBezTo>
                    <a:cubicBezTo>
                      <a:pt x="284451" y="325528"/>
                      <a:pt x="301030" y="323296"/>
                      <a:pt x="301030" y="335093"/>
                    </a:cubicBezTo>
                    <a:cubicBezTo>
                      <a:pt x="301030" y="346890"/>
                      <a:pt x="301030" y="363469"/>
                      <a:pt x="279668" y="375266"/>
                    </a:cubicBezTo>
                    <a:cubicBezTo>
                      <a:pt x="258306" y="387063"/>
                      <a:pt x="248741" y="405874"/>
                      <a:pt x="236945" y="415439"/>
                    </a:cubicBezTo>
                    <a:cubicBezTo>
                      <a:pt x="225148" y="425004"/>
                      <a:pt x="213351" y="429467"/>
                      <a:pt x="225148" y="439032"/>
                    </a:cubicBezTo>
                    <a:cubicBezTo>
                      <a:pt x="236945" y="448597"/>
                      <a:pt x="265321" y="441264"/>
                      <a:pt x="277117" y="441264"/>
                    </a:cubicBezTo>
                    <a:cubicBezTo>
                      <a:pt x="288914" y="441264"/>
                      <a:pt x="293697" y="436482"/>
                      <a:pt x="310276" y="434250"/>
                    </a:cubicBezTo>
                    <a:cubicBezTo>
                      <a:pt x="326855" y="432018"/>
                      <a:pt x="338652" y="415439"/>
                      <a:pt x="343435" y="427235"/>
                    </a:cubicBezTo>
                    <a:cubicBezTo>
                      <a:pt x="348217" y="439032"/>
                      <a:pt x="341203" y="469640"/>
                      <a:pt x="341203" y="469640"/>
                    </a:cubicBezTo>
                    <a:cubicBezTo>
                      <a:pt x="322392" y="491002"/>
                      <a:pt x="303581" y="474423"/>
                      <a:pt x="322392" y="491002"/>
                    </a:cubicBezTo>
                    <a:cubicBezTo>
                      <a:pt x="341203" y="507581"/>
                      <a:pt x="350768" y="531175"/>
                      <a:pt x="350768" y="533407"/>
                    </a:cubicBezTo>
                    <a:cubicBezTo>
                      <a:pt x="350768" y="535639"/>
                      <a:pt x="343753" y="554768"/>
                      <a:pt x="336739" y="559232"/>
                    </a:cubicBezTo>
                    <a:cubicBezTo>
                      <a:pt x="329725" y="564015"/>
                      <a:pt x="317290" y="568478"/>
                      <a:pt x="320160" y="585058"/>
                    </a:cubicBezTo>
                    <a:cubicBezTo>
                      <a:pt x="324942" y="613434"/>
                      <a:pt x="310595" y="613434"/>
                      <a:pt x="310595" y="634477"/>
                    </a:cubicBezTo>
                    <a:cubicBezTo>
                      <a:pt x="310595" y="655838"/>
                      <a:pt x="334188" y="693461"/>
                      <a:pt x="294016" y="651056"/>
                    </a:cubicBezTo>
                    <a:cubicBezTo>
                      <a:pt x="253843" y="608651"/>
                      <a:pt x="220684" y="601637"/>
                      <a:pt x="220684" y="601637"/>
                    </a:cubicBezTo>
                    <a:lnTo>
                      <a:pt x="206655" y="587608"/>
                    </a:lnTo>
                    <a:cubicBezTo>
                      <a:pt x="206655" y="587608"/>
                      <a:pt x="166483" y="627781"/>
                      <a:pt x="194859" y="625231"/>
                    </a:cubicBezTo>
                    <a:cubicBezTo>
                      <a:pt x="223235" y="622999"/>
                      <a:pt x="166483" y="639259"/>
                      <a:pt x="166483" y="655838"/>
                    </a:cubicBezTo>
                    <a:cubicBezTo>
                      <a:pt x="166483" y="672418"/>
                      <a:pt x="121527" y="688997"/>
                      <a:pt x="166483" y="681664"/>
                    </a:cubicBezTo>
                    <a:cubicBezTo>
                      <a:pt x="211438" y="674650"/>
                      <a:pt x="194859" y="672099"/>
                      <a:pt x="211438" y="674650"/>
                    </a:cubicBezTo>
                    <a:cubicBezTo>
                      <a:pt x="228017" y="676881"/>
                      <a:pt x="218452" y="696011"/>
                      <a:pt x="216220" y="705257"/>
                    </a:cubicBezTo>
                    <a:cubicBezTo>
                      <a:pt x="213989" y="714822"/>
                      <a:pt x="219728" y="725982"/>
                      <a:pt x="209206" y="731083"/>
                    </a:cubicBezTo>
                    <a:cubicBezTo>
                      <a:pt x="176048" y="747662"/>
                      <a:pt x="136193" y="742880"/>
                      <a:pt x="136193" y="742880"/>
                    </a:cubicBezTo>
                    <a:lnTo>
                      <a:pt x="96021" y="756908"/>
                    </a:lnTo>
                    <a:cubicBezTo>
                      <a:pt x="96021" y="756908"/>
                      <a:pt x="67644" y="714504"/>
                      <a:pt x="62862" y="745111"/>
                    </a:cubicBezTo>
                    <a:cubicBezTo>
                      <a:pt x="58080" y="775719"/>
                      <a:pt x="69876" y="811110"/>
                      <a:pt x="88687" y="801864"/>
                    </a:cubicBezTo>
                    <a:cubicBezTo>
                      <a:pt x="107499" y="792299"/>
                      <a:pt x="107499" y="787835"/>
                      <a:pt x="126310" y="787835"/>
                    </a:cubicBezTo>
                    <a:cubicBezTo>
                      <a:pt x="145121" y="787835"/>
                      <a:pt x="149903" y="788473"/>
                      <a:pt x="163932" y="803458"/>
                    </a:cubicBezTo>
                    <a:cubicBezTo>
                      <a:pt x="177961" y="818443"/>
                      <a:pt x="182743" y="830240"/>
                      <a:pt x="189757" y="842037"/>
                    </a:cubicBezTo>
                    <a:cubicBezTo>
                      <a:pt x="196772" y="853833"/>
                      <a:pt x="182743" y="844268"/>
                      <a:pt x="213351" y="842037"/>
                    </a:cubicBezTo>
                    <a:cubicBezTo>
                      <a:pt x="243959" y="839805"/>
                      <a:pt x="250973" y="844268"/>
                      <a:pt x="260538" y="847776"/>
                    </a:cubicBezTo>
                    <a:cubicBezTo>
                      <a:pt x="270103" y="851283"/>
                      <a:pt x="298479" y="834066"/>
                      <a:pt x="293697" y="847776"/>
                    </a:cubicBezTo>
                    <a:cubicBezTo>
                      <a:pt x="284132" y="874876"/>
                      <a:pt x="229930" y="909948"/>
                      <a:pt x="225148" y="894644"/>
                    </a:cubicBezTo>
                    <a:cubicBezTo>
                      <a:pt x="220365" y="879659"/>
                      <a:pt x="215583" y="867862"/>
                      <a:pt x="199322" y="863080"/>
                    </a:cubicBezTo>
                    <a:cubicBezTo>
                      <a:pt x="182743" y="858297"/>
                      <a:pt x="159149" y="834703"/>
                      <a:pt x="138106" y="846500"/>
                    </a:cubicBezTo>
                    <a:cubicBezTo>
                      <a:pt x="116745" y="858297"/>
                      <a:pt x="65094" y="879021"/>
                      <a:pt x="61587" y="894644"/>
                    </a:cubicBezTo>
                    <a:cubicBezTo>
                      <a:pt x="57761" y="910267"/>
                      <a:pt x="57761" y="910267"/>
                      <a:pt x="24921" y="917281"/>
                    </a:cubicBezTo>
                    <a:cubicBezTo>
                      <a:pt x="-8238" y="924295"/>
                      <a:pt x="-17484" y="929078"/>
                      <a:pt x="55529" y="950440"/>
                    </a:cubicBezTo>
                    <a:cubicBezTo>
                      <a:pt x="128542" y="971801"/>
                      <a:pt x="100484" y="1002409"/>
                      <a:pt x="131092" y="983598"/>
                    </a:cubicBezTo>
                    <a:cubicBezTo>
                      <a:pt x="161700" y="964787"/>
                      <a:pt x="154686" y="943425"/>
                      <a:pt x="183062" y="938643"/>
                    </a:cubicBezTo>
                    <a:cubicBezTo>
                      <a:pt x="211438" y="933860"/>
                      <a:pt x="213670" y="938643"/>
                      <a:pt x="230249" y="952671"/>
                    </a:cubicBezTo>
                    <a:cubicBezTo>
                      <a:pt x="246828" y="966700"/>
                      <a:pt x="234075" y="964468"/>
                      <a:pt x="275842" y="964468"/>
                    </a:cubicBezTo>
                    <a:cubicBezTo>
                      <a:pt x="317609" y="964468"/>
                      <a:pt x="310595" y="974033"/>
                      <a:pt x="331638" y="976265"/>
                    </a:cubicBezTo>
                    <a:cubicBezTo>
                      <a:pt x="353000" y="978497"/>
                      <a:pt x="319841" y="957454"/>
                      <a:pt x="353000" y="978497"/>
                    </a:cubicBezTo>
                    <a:cubicBezTo>
                      <a:pt x="386158" y="999859"/>
                      <a:pt x="381376" y="1013887"/>
                      <a:pt x="416766" y="1016119"/>
                    </a:cubicBezTo>
                    <a:cubicBezTo>
                      <a:pt x="452156" y="1018351"/>
                      <a:pt x="449925" y="1011337"/>
                      <a:pt x="480533" y="1016119"/>
                    </a:cubicBezTo>
                    <a:cubicBezTo>
                      <a:pt x="511140" y="1020902"/>
                      <a:pt x="547487" y="1018351"/>
                      <a:pt x="551632" y="1002090"/>
                    </a:cubicBezTo>
                    <a:cubicBezTo>
                      <a:pt x="556096" y="985511"/>
                      <a:pt x="577139" y="957135"/>
                      <a:pt x="563110" y="957135"/>
                    </a:cubicBezTo>
                    <a:cubicBezTo>
                      <a:pt x="549082" y="957135"/>
                      <a:pt x="520705" y="952353"/>
                      <a:pt x="515923" y="943106"/>
                    </a:cubicBezTo>
                    <a:cubicBezTo>
                      <a:pt x="511140" y="933541"/>
                      <a:pt x="497112" y="940875"/>
                      <a:pt x="515923" y="919513"/>
                    </a:cubicBezTo>
                    <a:cubicBezTo>
                      <a:pt x="534734" y="898151"/>
                      <a:pt x="544299" y="895919"/>
                      <a:pt x="567893" y="881891"/>
                    </a:cubicBezTo>
                    <a:cubicBezTo>
                      <a:pt x="591486" y="867862"/>
                      <a:pt x="596269" y="860529"/>
                      <a:pt x="605515" y="851283"/>
                    </a:cubicBezTo>
                    <a:cubicBezTo>
                      <a:pt x="615080" y="841718"/>
                      <a:pt x="626877" y="827689"/>
                      <a:pt x="605515" y="808878"/>
                    </a:cubicBezTo>
                    <a:cubicBezTo>
                      <a:pt x="584153" y="790067"/>
                      <a:pt x="598501" y="771256"/>
                      <a:pt x="572356" y="780502"/>
                    </a:cubicBezTo>
                    <a:cubicBezTo>
                      <a:pt x="546531" y="790067"/>
                      <a:pt x="539198" y="768705"/>
                      <a:pt x="529952" y="766473"/>
                    </a:cubicBezTo>
                    <a:cubicBezTo>
                      <a:pt x="520387" y="764241"/>
                      <a:pt x="508590" y="754676"/>
                      <a:pt x="511140" y="738097"/>
                    </a:cubicBezTo>
                    <a:cubicBezTo>
                      <a:pt x="513372" y="721518"/>
                      <a:pt x="525169" y="719286"/>
                      <a:pt x="539517" y="702707"/>
                    </a:cubicBezTo>
                    <a:cubicBezTo>
                      <a:pt x="553545" y="686127"/>
                      <a:pt x="565342" y="674331"/>
                      <a:pt x="541748" y="667316"/>
                    </a:cubicBezTo>
                    <a:cubicBezTo>
                      <a:pt x="518155" y="660302"/>
                      <a:pt x="492967" y="651694"/>
                      <a:pt x="506358" y="645955"/>
                    </a:cubicBezTo>
                    <a:cubicBezTo>
                      <a:pt x="551313" y="627143"/>
                      <a:pt x="541748" y="600999"/>
                      <a:pt x="536966" y="589202"/>
                    </a:cubicBezTo>
                    <a:cubicBezTo>
                      <a:pt x="532183" y="577406"/>
                      <a:pt x="532183" y="565609"/>
                      <a:pt x="501575" y="551580"/>
                    </a:cubicBezTo>
                    <a:cubicBezTo>
                      <a:pt x="470968" y="538189"/>
                      <a:pt x="492011" y="533407"/>
                      <a:pt x="492011" y="533407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 133">
                <a:extLst>
                  <a:ext uri="{FF2B5EF4-FFF2-40B4-BE49-F238E27FC236}">
                    <a16:creationId xmlns:a16="http://schemas.microsoft.com/office/drawing/2014/main" id="{3C4F8DEB-74AA-F7F7-BAF0-11AA88B6E48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57552" y="2807110"/>
                <a:ext cx="61534" cy="79806"/>
              </a:xfrm>
              <a:custGeom>
                <a:avLst/>
                <a:gdLst>
                  <a:gd name="connsiteX0" fmla="*/ 61535 w 61534"/>
                  <a:gd name="connsiteY0" fmla="*/ 14029 h 79806"/>
                  <a:gd name="connsiteX1" fmla="*/ 33159 w 61534"/>
                  <a:gd name="connsiteY1" fmla="*/ 0 h 79806"/>
                  <a:gd name="connsiteX2" fmla="*/ 33159 w 61534"/>
                  <a:gd name="connsiteY2" fmla="*/ 40173 h 79806"/>
                  <a:gd name="connsiteX3" fmla="*/ 0 w 61534"/>
                  <a:gd name="connsiteY3" fmla="*/ 73331 h 79806"/>
                  <a:gd name="connsiteX4" fmla="*/ 42405 w 61534"/>
                  <a:gd name="connsiteY4" fmla="*/ 73331 h 79806"/>
                  <a:gd name="connsiteX5" fmla="*/ 58984 w 61534"/>
                  <a:gd name="connsiteY5" fmla="*/ 63766 h 79806"/>
                  <a:gd name="connsiteX6" fmla="*/ 61216 w 61534"/>
                  <a:gd name="connsiteY6" fmla="*/ 26144 h 79806"/>
                  <a:gd name="connsiteX7" fmla="*/ 61535 w 61534"/>
                  <a:gd name="connsiteY7" fmla="*/ 14029 h 7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34" h="79806">
                    <a:moveTo>
                      <a:pt x="61535" y="14029"/>
                    </a:moveTo>
                    <a:lnTo>
                      <a:pt x="33159" y="0"/>
                    </a:lnTo>
                    <a:cubicBezTo>
                      <a:pt x="37941" y="25825"/>
                      <a:pt x="42724" y="23594"/>
                      <a:pt x="33159" y="40173"/>
                    </a:cubicBezTo>
                    <a:cubicBezTo>
                      <a:pt x="23594" y="56752"/>
                      <a:pt x="0" y="73331"/>
                      <a:pt x="0" y="73331"/>
                    </a:cubicBezTo>
                    <a:cubicBezTo>
                      <a:pt x="21362" y="85128"/>
                      <a:pt x="34115" y="78114"/>
                      <a:pt x="42405" y="73331"/>
                    </a:cubicBezTo>
                    <a:cubicBezTo>
                      <a:pt x="58984" y="63766"/>
                      <a:pt x="58984" y="63766"/>
                      <a:pt x="58984" y="63766"/>
                    </a:cubicBezTo>
                    <a:cubicBezTo>
                      <a:pt x="58984" y="63766"/>
                      <a:pt x="61216" y="37941"/>
                      <a:pt x="61216" y="26144"/>
                    </a:cubicBezTo>
                    <a:cubicBezTo>
                      <a:pt x="61535" y="14029"/>
                      <a:pt x="61535" y="14029"/>
                      <a:pt x="61535" y="14029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 141">
                <a:extLst>
                  <a:ext uri="{FF2B5EF4-FFF2-40B4-BE49-F238E27FC236}">
                    <a16:creationId xmlns:a16="http://schemas.microsoft.com/office/drawing/2014/main" id="{BAA9059F-97BE-F1D0-0A8E-BC2B0EAA0B2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18065" y="2816888"/>
                <a:ext cx="56066" cy="33384"/>
              </a:xfrm>
              <a:custGeom>
                <a:avLst/>
                <a:gdLst>
                  <a:gd name="connsiteX0" fmla="*/ 39487 w 56066"/>
                  <a:gd name="connsiteY0" fmla="*/ 4251 h 33384"/>
                  <a:gd name="connsiteX1" fmla="*/ 8879 w 56066"/>
                  <a:gd name="connsiteY1" fmla="*/ 4251 h 33384"/>
                  <a:gd name="connsiteX2" fmla="*/ 8879 w 56066"/>
                  <a:gd name="connsiteY2" fmla="*/ 29758 h 33384"/>
                  <a:gd name="connsiteX3" fmla="*/ 39487 w 56066"/>
                  <a:gd name="connsiteY3" fmla="*/ 29758 h 33384"/>
                  <a:gd name="connsiteX4" fmla="*/ 56066 w 56066"/>
                  <a:gd name="connsiteY4" fmla="*/ 16685 h 33384"/>
                  <a:gd name="connsiteX5" fmla="*/ 39487 w 56066"/>
                  <a:gd name="connsiteY5" fmla="*/ 4251 h 3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66" h="33384">
                    <a:moveTo>
                      <a:pt x="39487" y="4251"/>
                    </a:moveTo>
                    <a:cubicBezTo>
                      <a:pt x="32472" y="4251"/>
                      <a:pt x="11111" y="-5314"/>
                      <a:pt x="8879" y="4251"/>
                    </a:cubicBezTo>
                    <a:cubicBezTo>
                      <a:pt x="6647" y="13816"/>
                      <a:pt x="-9932" y="27207"/>
                      <a:pt x="8879" y="29758"/>
                    </a:cubicBezTo>
                    <a:cubicBezTo>
                      <a:pt x="27690" y="32308"/>
                      <a:pt x="32472" y="36453"/>
                      <a:pt x="39487" y="29758"/>
                    </a:cubicBezTo>
                    <a:cubicBezTo>
                      <a:pt x="46501" y="23062"/>
                      <a:pt x="56066" y="16685"/>
                      <a:pt x="56066" y="16685"/>
                    </a:cubicBezTo>
                    <a:cubicBezTo>
                      <a:pt x="39487" y="4251"/>
                      <a:pt x="39487" y="4251"/>
                      <a:pt x="39487" y="4251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 149">
                <a:extLst>
                  <a:ext uri="{FF2B5EF4-FFF2-40B4-BE49-F238E27FC236}">
                    <a16:creationId xmlns:a16="http://schemas.microsoft.com/office/drawing/2014/main" id="{A1155904-D057-D8FB-026F-0D37B5DF763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886936" y="3024235"/>
                <a:ext cx="33142" cy="40530"/>
              </a:xfrm>
              <a:custGeom>
                <a:avLst/>
                <a:gdLst>
                  <a:gd name="connsiteX0" fmla="*/ 32151 w 33142"/>
                  <a:gd name="connsiteY0" fmla="*/ 0 h 40530"/>
                  <a:gd name="connsiteX1" fmla="*/ 1543 w 33142"/>
                  <a:gd name="connsiteY1" fmla="*/ 25826 h 40530"/>
                  <a:gd name="connsiteX2" fmla="*/ 32151 w 33142"/>
                  <a:gd name="connsiteY2" fmla="*/ 25826 h 40530"/>
                  <a:gd name="connsiteX3" fmla="*/ 32151 w 33142"/>
                  <a:gd name="connsiteY3" fmla="*/ 0 h 40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42" h="40530">
                    <a:moveTo>
                      <a:pt x="32151" y="0"/>
                    </a:moveTo>
                    <a:cubicBezTo>
                      <a:pt x="32151" y="0"/>
                      <a:pt x="10789" y="-319"/>
                      <a:pt x="1543" y="25826"/>
                    </a:cubicBezTo>
                    <a:cubicBezTo>
                      <a:pt x="-8022" y="51970"/>
                      <a:pt x="29919" y="37623"/>
                      <a:pt x="32151" y="25826"/>
                    </a:cubicBezTo>
                    <a:cubicBezTo>
                      <a:pt x="34383" y="14029"/>
                      <a:pt x="32151" y="0"/>
                      <a:pt x="32151" y="0"/>
                    </a:cubicBez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 157">
                <a:extLst>
                  <a:ext uri="{FF2B5EF4-FFF2-40B4-BE49-F238E27FC236}">
                    <a16:creationId xmlns:a16="http://schemas.microsoft.com/office/drawing/2014/main" id="{FA1F4B5D-D762-704B-8269-020685A6E24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680424" y="2854645"/>
                <a:ext cx="166650" cy="170892"/>
              </a:xfrm>
              <a:custGeom>
                <a:avLst/>
                <a:gdLst>
                  <a:gd name="connsiteX0" fmla="*/ 153534 w 166650"/>
                  <a:gd name="connsiteY0" fmla="*/ 31855 h 170892"/>
                  <a:gd name="connsiteX1" fmla="*/ 101564 w 166650"/>
                  <a:gd name="connsiteY1" fmla="*/ 31855 h 170892"/>
                  <a:gd name="connsiteX2" fmla="*/ 59160 w 166650"/>
                  <a:gd name="connsiteY2" fmla="*/ 6667 h 170892"/>
                  <a:gd name="connsiteX3" fmla="*/ 26001 w 166650"/>
                  <a:gd name="connsiteY3" fmla="*/ 56086 h 170892"/>
                  <a:gd name="connsiteX4" fmla="*/ 2408 w 166650"/>
                  <a:gd name="connsiteY4" fmla="*/ 77448 h 170892"/>
                  <a:gd name="connsiteX5" fmla="*/ 30784 w 166650"/>
                  <a:gd name="connsiteY5" fmla="*/ 126867 h 170892"/>
                  <a:gd name="connsiteX6" fmla="*/ 76695 w 166650"/>
                  <a:gd name="connsiteY6" fmla="*/ 112838 h 170892"/>
                  <a:gd name="connsiteX7" fmla="*/ 89768 w 166650"/>
                  <a:gd name="connsiteY7" fmla="*/ 153011 h 170892"/>
                  <a:gd name="connsiteX8" fmla="*/ 113361 w 166650"/>
                  <a:gd name="connsiteY8" fmla="*/ 169590 h 170892"/>
                  <a:gd name="connsiteX9" fmla="*/ 137593 w 166650"/>
                  <a:gd name="connsiteY9" fmla="*/ 153011 h 170892"/>
                  <a:gd name="connsiteX10" fmla="*/ 165650 w 166650"/>
                  <a:gd name="connsiteY10" fmla="*/ 112838 h 170892"/>
                  <a:gd name="connsiteX11" fmla="*/ 165650 w 166650"/>
                  <a:gd name="connsiteY11" fmla="*/ 63419 h 170892"/>
                  <a:gd name="connsiteX12" fmla="*/ 153534 w 166650"/>
                  <a:gd name="connsiteY12" fmla="*/ 31855 h 170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6650" h="170892">
                    <a:moveTo>
                      <a:pt x="153534" y="31855"/>
                    </a:moveTo>
                    <a:lnTo>
                      <a:pt x="101564" y="31855"/>
                    </a:lnTo>
                    <a:cubicBezTo>
                      <a:pt x="89768" y="6667"/>
                      <a:pt x="73188" y="-9913"/>
                      <a:pt x="59160" y="6667"/>
                    </a:cubicBezTo>
                    <a:cubicBezTo>
                      <a:pt x="45131" y="23246"/>
                      <a:pt x="26001" y="56086"/>
                      <a:pt x="26001" y="56086"/>
                    </a:cubicBezTo>
                    <a:cubicBezTo>
                      <a:pt x="26001" y="56086"/>
                      <a:pt x="-9389" y="51303"/>
                      <a:pt x="2408" y="77448"/>
                    </a:cubicBezTo>
                    <a:cubicBezTo>
                      <a:pt x="14204" y="103273"/>
                      <a:pt x="14204" y="136432"/>
                      <a:pt x="30784" y="126867"/>
                    </a:cubicBezTo>
                    <a:cubicBezTo>
                      <a:pt x="47363" y="117302"/>
                      <a:pt x="76695" y="112838"/>
                      <a:pt x="76695" y="112838"/>
                    </a:cubicBezTo>
                    <a:lnTo>
                      <a:pt x="89768" y="153011"/>
                    </a:lnTo>
                    <a:cubicBezTo>
                      <a:pt x="89768" y="153011"/>
                      <a:pt x="96782" y="176604"/>
                      <a:pt x="113361" y="169590"/>
                    </a:cubicBezTo>
                    <a:cubicBezTo>
                      <a:pt x="129940" y="162576"/>
                      <a:pt x="137593" y="153011"/>
                      <a:pt x="137593" y="153011"/>
                    </a:cubicBezTo>
                    <a:cubicBezTo>
                      <a:pt x="137593" y="153011"/>
                      <a:pt x="172983" y="127185"/>
                      <a:pt x="165650" y="112838"/>
                    </a:cubicBezTo>
                    <a:cubicBezTo>
                      <a:pt x="158317" y="98809"/>
                      <a:pt x="165650" y="63419"/>
                      <a:pt x="165650" y="63419"/>
                    </a:cubicBezTo>
                    <a:lnTo>
                      <a:pt x="153534" y="31855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68563EDA-2C7D-4364-6B82-D78BF8EB689A}"/>
                </a:ext>
              </a:extLst>
            </p:cNvPr>
            <p:cNvSpPr>
              <a:spLocks/>
            </p:cNvSpPr>
            <p:nvPr/>
          </p:nvSpPr>
          <p:spPr>
            <a:xfrm>
              <a:off x="659355" y="2089745"/>
              <a:ext cx="299551" cy="310969"/>
            </a:xfrm>
            <a:custGeom>
              <a:avLst/>
              <a:gdLst>
                <a:gd name="connsiteX0" fmla="*/ 388741 w 388741"/>
                <a:gd name="connsiteY0" fmla="*/ 170749 h 397709"/>
                <a:gd name="connsiteX1" fmla="*/ 388741 w 388741"/>
                <a:gd name="connsiteY1" fmla="*/ 170749 h 397709"/>
                <a:gd name="connsiteX2" fmla="*/ 386509 w 388741"/>
                <a:gd name="connsiteY2" fmla="*/ 165010 h 397709"/>
                <a:gd name="connsiteX3" fmla="*/ 373437 w 388741"/>
                <a:gd name="connsiteY3" fmla="*/ 124837 h 397709"/>
                <a:gd name="connsiteX4" fmla="*/ 327525 w 388741"/>
                <a:gd name="connsiteY4" fmla="*/ 138866 h 397709"/>
                <a:gd name="connsiteX5" fmla="*/ 299149 w 388741"/>
                <a:gd name="connsiteY5" fmla="*/ 89447 h 397709"/>
                <a:gd name="connsiteX6" fmla="*/ 322743 w 388741"/>
                <a:gd name="connsiteY6" fmla="*/ 68085 h 397709"/>
                <a:gd name="connsiteX7" fmla="*/ 355902 w 388741"/>
                <a:gd name="connsiteY7" fmla="*/ 18666 h 397709"/>
                <a:gd name="connsiteX8" fmla="*/ 364191 w 388741"/>
                <a:gd name="connsiteY8" fmla="*/ 12608 h 397709"/>
                <a:gd name="connsiteX9" fmla="*/ 362916 w 388741"/>
                <a:gd name="connsiteY9" fmla="*/ 7825 h 397709"/>
                <a:gd name="connsiteX10" fmla="*/ 262484 w 388741"/>
                <a:gd name="connsiteY10" fmla="*/ 43854 h 397709"/>
                <a:gd name="connsiteX11" fmla="*/ 273324 w 388741"/>
                <a:gd name="connsiteY11" fmla="*/ 77650 h 397709"/>
                <a:gd name="connsiteX12" fmla="*/ 235702 w 388741"/>
                <a:gd name="connsiteY12" fmla="*/ 97417 h 397709"/>
                <a:gd name="connsiteX13" fmla="*/ 212108 w 388741"/>
                <a:gd name="connsiteY13" fmla="*/ 70635 h 397709"/>
                <a:gd name="connsiteX14" fmla="*/ 183732 w 388741"/>
                <a:gd name="connsiteY14" fmla="*/ 58520 h 397709"/>
                <a:gd name="connsiteX15" fmla="*/ 150573 w 388741"/>
                <a:gd name="connsiteY15" fmla="*/ 58520 h 397709"/>
                <a:gd name="connsiteX16" fmla="*/ 119966 w 388741"/>
                <a:gd name="connsiteY16" fmla="*/ 70635 h 397709"/>
                <a:gd name="connsiteX17" fmla="*/ 138777 w 388741"/>
                <a:gd name="connsiteY17" fmla="*/ 97417 h 397709"/>
                <a:gd name="connsiteX18" fmla="*/ 136545 w 388741"/>
                <a:gd name="connsiteY18" fmla="*/ 134083 h 397709"/>
                <a:gd name="connsiteX19" fmla="*/ 94140 w 388741"/>
                <a:gd name="connsiteY19" fmla="*/ 181270 h 397709"/>
                <a:gd name="connsiteX20" fmla="*/ 94140 w 388741"/>
                <a:gd name="connsiteY20" fmla="*/ 201357 h 397709"/>
                <a:gd name="connsiteX21" fmla="*/ 90633 w 388741"/>
                <a:gd name="connsiteY21" fmla="*/ 240254 h 397709"/>
                <a:gd name="connsiteX22" fmla="*/ 51735 w 388741"/>
                <a:gd name="connsiteY22" fmla="*/ 270862 h 397709"/>
                <a:gd name="connsiteX23" fmla="*/ 14113 w 388741"/>
                <a:gd name="connsiteY23" fmla="*/ 282659 h 397709"/>
                <a:gd name="connsiteX24" fmla="*/ 14113 w 388741"/>
                <a:gd name="connsiteY24" fmla="*/ 318050 h 397709"/>
                <a:gd name="connsiteX25" fmla="*/ 73097 w 388741"/>
                <a:gd name="connsiteY25" fmla="*/ 348657 h 397709"/>
                <a:gd name="connsiteX26" fmla="*/ 82662 w 388741"/>
                <a:gd name="connsiteY26" fmla="*/ 388830 h 397709"/>
                <a:gd name="connsiteX27" fmla="*/ 163008 w 388741"/>
                <a:gd name="connsiteY27" fmla="*/ 388830 h 397709"/>
                <a:gd name="connsiteX28" fmla="*/ 221992 w 388741"/>
                <a:gd name="connsiteY28" fmla="*/ 367469 h 397709"/>
                <a:gd name="connsiteX29" fmla="*/ 276512 w 388741"/>
                <a:gd name="connsiteY29" fmla="*/ 365237 h 397709"/>
                <a:gd name="connsiteX30" fmla="*/ 297555 w 388741"/>
                <a:gd name="connsiteY30" fmla="*/ 386599 h 397709"/>
                <a:gd name="connsiteX31" fmla="*/ 332946 w 388741"/>
                <a:gd name="connsiteY31" fmla="*/ 351208 h 397709"/>
                <a:gd name="connsiteX32" fmla="*/ 344742 w 388741"/>
                <a:gd name="connsiteY32" fmla="*/ 301789 h 397709"/>
                <a:gd name="connsiteX33" fmla="*/ 358771 w 388741"/>
                <a:gd name="connsiteY33" fmla="*/ 268631 h 397709"/>
                <a:gd name="connsiteX34" fmla="*/ 380452 w 388741"/>
                <a:gd name="connsiteY34" fmla="*/ 221762 h 397709"/>
                <a:gd name="connsiteX35" fmla="*/ 380452 w 388741"/>
                <a:gd name="connsiteY35" fmla="*/ 182546 h 397709"/>
                <a:gd name="connsiteX36" fmla="*/ 388741 w 388741"/>
                <a:gd name="connsiteY36" fmla="*/ 170749 h 397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88741" h="397709">
                  <a:moveTo>
                    <a:pt x="388741" y="170749"/>
                  </a:moveTo>
                  <a:lnTo>
                    <a:pt x="388741" y="170749"/>
                  </a:lnTo>
                  <a:cubicBezTo>
                    <a:pt x="387147" y="167561"/>
                    <a:pt x="386509" y="165010"/>
                    <a:pt x="386509" y="165010"/>
                  </a:cubicBezTo>
                  <a:lnTo>
                    <a:pt x="373437" y="124837"/>
                  </a:lnTo>
                  <a:cubicBezTo>
                    <a:pt x="373437" y="124837"/>
                    <a:pt x="344105" y="129619"/>
                    <a:pt x="327525" y="138866"/>
                  </a:cubicBezTo>
                  <a:cubicBezTo>
                    <a:pt x="310946" y="148431"/>
                    <a:pt x="310946" y="115272"/>
                    <a:pt x="299149" y="89447"/>
                  </a:cubicBezTo>
                  <a:cubicBezTo>
                    <a:pt x="287353" y="63621"/>
                    <a:pt x="322743" y="68085"/>
                    <a:pt x="322743" y="68085"/>
                  </a:cubicBezTo>
                  <a:cubicBezTo>
                    <a:pt x="322743" y="68085"/>
                    <a:pt x="341554" y="34926"/>
                    <a:pt x="355902" y="18666"/>
                  </a:cubicBezTo>
                  <a:cubicBezTo>
                    <a:pt x="358771" y="15477"/>
                    <a:pt x="361322" y="13565"/>
                    <a:pt x="364191" y="12608"/>
                  </a:cubicBezTo>
                  <a:cubicBezTo>
                    <a:pt x="363554" y="9739"/>
                    <a:pt x="362916" y="7825"/>
                    <a:pt x="362916" y="7825"/>
                  </a:cubicBezTo>
                  <a:cubicBezTo>
                    <a:pt x="362916" y="7825"/>
                    <a:pt x="296599" y="-25014"/>
                    <a:pt x="262484" y="43854"/>
                  </a:cubicBezTo>
                  <a:cubicBezTo>
                    <a:pt x="262484" y="43854"/>
                    <a:pt x="282570" y="65534"/>
                    <a:pt x="273324" y="77650"/>
                  </a:cubicBezTo>
                  <a:cubicBezTo>
                    <a:pt x="263759" y="89447"/>
                    <a:pt x="235702" y="95823"/>
                    <a:pt x="235702" y="97417"/>
                  </a:cubicBezTo>
                  <a:cubicBezTo>
                    <a:pt x="235702" y="99012"/>
                    <a:pt x="212108" y="70635"/>
                    <a:pt x="212108" y="70635"/>
                  </a:cubicBezTo>
                  <a:lnTo>
                    <a:pt x="183732" y="58520"/>
                  </a:lnTo>
                  <a:cubicBezTo>
                    <a:pt x="183732" y="58520"/>
                    <a:pt x="153124" y="51506"/>
                    <a:pt x="150573" y="58520"/>
                  </a:cubicBezTo>
                  <a:cubicBezTo>
                    <a:pt x="148342" y="65534"/>
                    <a:pt x="122197" y="49274"/>
                    <a:pt x="119966" y="70635"/>
                  </a:cubicBezTo>
                  <a:cubicBezTo>
                    <a:pt x="117734" y="91679"/>
                    <a:pt x="124748" y="86577"/>
                    <a:pt x="138777" y="97417"/>
                  </a:cubicBezTo>
                  <a:cubicBezTo>
                    <a:pt x="152805" y="108258"/>
                    <a:pt x="138777" y="127069"/>
                    <a:pt x="136545" y="134083"/>
                  </a:cubicBezTo>
                  <a:cubicBezTo>
                    <a:pt x="134313" y="141098"/>
                    <a:pt x="98923" y="181270"/>
                    <a:pt x="94140" y="181270"/>
                  </a:cubicBezTo>
                  <a:cubicBezTo>
                    <a:pt x="89358" y="181270"/>
                    <a:pt x="89358" y="193386"/>
                    <a:pt x="94140" y="201357"/>
                  </a:cubicBezTo>
                  <a:cubicBezTo>
                    <a:pt x="98923" y="209328"/>
                    <a:pt x="91908" y="232921"/>
                    <a:pt x="90633" y="240254"/>
                  </a:cubicBezTo>
                  <a:cubicBezTo>
                    <a:pt x="89358" y="247269"/>
                    <a:pt x="51735" y="270862"/>
                    <a:pt x="51735" y="270862"/>
                  </a:cubicBezTo>
                  <a:cubicBezTo>
                    <a:pt x="37707" y="289673"/>
                    <a:pt x="16345" y="275645"/>
                    <a:pt x="14113" y="282659"/>
                  </a:cubicBezTo>
                  <a:cubicBezTo>
                    <a:pt x="11881" y="289673"/>
                    <a:pt x="-16495" y="304021"/>
                    <a:pt x="14113" y="318050"/>
                  </a:cubicBezTo>
                  <a:cubicBezTo>
                    <a:pt x="44721" y="332078"/>
                    <a:pt x="54286" y="334629"/>
                    <a:pt x="73097" y="348657"/>
                  </a:cubicBezTo>
                  <a:cubicBezTo>
                    <a:pt x="91908" y="362686"/>
                    <a:pt x="70865" y="387874"/>
                    <a:pt x="82662" y="388830"/>
                  </a:cubicBezTo>
                  <a:cubicBezTo>
                    <a:pt x="118053" y="391062"/>
                    <a:pt x="122835" y="407641"/>
                    <a:pt x="163008" y="388830"/>
                  </a:cubicBezTo>
                  <a:cubicBezTo>
                    <a:pt x="203181" y="370019"/>
                    <a:pt x="196167" y="367469"/>
                    <a:pt x="221992" y="367469"/>
                  </a:cubicBezTo>
                  <a:cubicBezTo>
                    <a:pt x="247817" y="367469"/>
                    <a:pt x="267266" y="350889"/>
                    <a:pt x="276512" y="365237"/>
                  </a:cubicBezTo>
                  <a:cubicBezTo>
                    <a:pt x="285758" y="379265"/>
                    <a:pt x="280976" y="393613"/>
                    <a:pt x="297555" y="386599"/>
                  </a:cubicBezTo>
                  <a:cubicBezTo>
                    <a:pt x="314135" y="379584"/>
                    <a:pt x="332946" y="370019"/>
                    <a:pt x="332946" y="351208"/>
                  </a:cubicBezTo>
                  <a:cubicBezTo>
                    <a:pt x="332946" y="332397"/>
                    <a:pt x="344742" y="311035"/>
                    <a:pt x="344742" y="301789"/>
                  </a:cubicBezTo>
                  <a:cubicBezTo>
                    <a:pt x="344742" y="292224"/>
                    <a:pt x="337728" y="285210"/>
                    <a:pt x="358771" y="268631"/>
                  </a:cubicBezTo>
                  <a:cubicBezTo>
                    <a:pt x="380133" y="252051"/>
                    <a:pt x="392886" y="233878"/>
                    <a:pt x="380452" y="221762"/>
                  </a:cubicBezTo>
                  <a:cubicBezTo>
                    <a:pt x="368017" y="209647"/>
                    <a:pt x="380452" y="182546"/>
                    <a:pt x="380452" y="182546"/>
                  </a:cubicBezTo>
                  <a:lnTo>
                    <a:pt x="388741" y="170749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Freeform 2">
            <a:extLst>
              <a:ext uri="{FF2B5EF4-FFF2-40B4-BE49-F238E27FC236}">
                <a16:creationId xmlns:a16="http://schemas.microsoft.com/office/drawing/2014/main" id="{9B0FE530-7A58-B3BD-62C4-E9E7ED2467DF}"/>
              </a:ext>
            </a:extLst>
          </p:cNvPr>
          <p:cNvSpPr/>
          <p:nvPr userDrawn="1"/>
        </p:nvSpPr>
        <p:spPr>
          <a:xfrm>
            <a:off x="9206702" y="4642781"/>
            <a:ext cx="2667000" cy="1751266"/>
          </a:xfrm>
          <a:custGeom>
            <a:avLst/>
            <a:gdLst>
              <a:gd name="connsiteX0" fmla="*/ 0 w 2667000"/>
              <a:gd name="connsiteY0" fmla="*/ 0 h 1751266"/>
              <a:gd name="connsiteX1" fmla="*/ 2667000 w 2667000"/>
              <a:gd name="connsiteY1" fmla="*/ 0 h 1751266"/>
              <a:gd name="connsiteX2" fmla="*/ 2667000 w 2667000"/>
              <a:gd name="connsiteY2" fmla="*/ 1642620 h 1751266"/>
              <a:gd name="connsiteX3" fmla="*/ 2558354 w 2667000"/>
              <a:gd name="connsiteY3" fmla="*/ 1751266 h 1751266"/>
              <a:gd name="connsiteX4" fmla="*/ 108646 w 2667000"/>
              <a:gd name="connsiteY4" fmla="*/ 1751266 h 1751266"/>
              <a:gd name="connsiteX5" fmla="*/ 0 w 2667000"/>
              <a:gd name="connsiteY5" fmla="*/ 1642620 h 175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7000" h="1751266">
                <a:moveTo>
                  <a:pt x="0" y="0"/>
                </a:moveTo>
                <a:lnTo>
                  <a:pt x="2667000" y="0"/>
                </a:lnTo>
                <a:lnTo>
                  <a:pt x="2667000" y="1642620"/>
                </a:lnTo>
                <a:cubicBezTo>
                  <a:pt x="2667000" y="1702624"/>
                  <a:pt x="2618358" y="1751266"/>
                  <a:pt x="2558354" y="1751266"/>
                </a:cubicBezTo>
                <a:lnTo>
                  <a:pt x="108646" y="1751266"/>
                </a:lnTo>
                <a:cubicBezTo>
                  <a:pt x="48642" y="1751266"/>
                  <a:pt x="0" y="1702624"/>
                  <a:pt x="0" y="16426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58DAB42-169C-5653-6545-FB34F83D22D7}"/>
              </a:ext>
            </a:extLst>
          </p:cNvPr>
          <p:cNvSpPr/>
          <p:nvPr userDrawn="1"/>
        </p:nvSpPr>
        <p:spPr>
          <a:xfrm>
            <a:off x="6273002" y="4642781"/>
            <a:ext cx="2667000" cy="1751266"/>
          </a:xfrm>
          <a:custGeom>
            <a:avLst/>
            <a:gdLst>
              <a:gd name="connsiteX0" fmla="*/ 0 w 2667000"/>
              <a:gd name="connsiteY0" fmla="*/ 0 h 1751266"/>
              <a:gd name="connsiteX1" fmla="*/ 2667000 w 2667000"/>
              <a:gd name="connsiteY1" fmla="*/ 0 h 1751266"/>
              <a:gd name="connsiteX2" fmla="*/ 2667000 w 2667000"/>
              <a:gd name="connsiteY2" fmla="*/ 1642620 h 1751266"/>
              <a:gd name="connsiteX3" fmla="*/ 2558354 w 2667000"/>
              <a:gd name="connsiteY3" fmla="*/ 1751266 h 1751266"/>
              <a:gd name="connsiteX4" fmla="*/ 108646 w 2667000"/>
              <a:gd name="connsiteY4" fmla="*/ 1751266 h 1751266"/>
              <a:gd name="connsiteX5" fmla="*/ 0 w 2667000"/>
              <a:gd name="connsiteY5" fmla="*/ 1642620 h 175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7000" h="1751266">
                <a:moveTo>
                  <a:pt x="0" y="0"/>
                </a:moveTo>
                <a:lnTo>
                  <a:pt x="2667000" y="0"/>
                </a:lnTo>
                <a:lnTo>
                  <a:pt x="2667000" y="1642620"/>
                </a:lnTo>
                <a:cubicBezTo>
                  <a:pt x="2667000" y="1702624"/>
                  <a:pt x="2618358" y="1751266"/>
                  <a:pt x="2558354" y="1751266"/>
                </a:cubicBezTo>
                <a:lnTo>
                  <a:pt x="108646" y="1751266"/>
                </a:lnTo>
                <a:cubicBezTo>
                  <a:pt x="48642" y="1751266"/>
                  <a:pt x="0" y="1702624"/>
                  <a:pt x="0" y="16426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25502EB-2240-C1D0-C69A-23EFF6ABAFCF}"/>
              </a:ext>
            </a:extLst>
          </p:cNvPr>
          <p:cNvSpPr/>
          <p:nvPr userDrawn="1"/>
        </p:nvSpPr>
        <p:spPr>
          <a:xfrm>
            <a:off x="3339302" y="4642781"/>
            <a:ext cx="2667000" cy="1751266"/>
          </a:xfrm>
          <a:custGeom>
            <a:avLst/>
            <a:gdLst>
              <a:gd name="connsiteX0" fmla="*/ 0 w 2667000"/>
              <a:gd name="connsiteY0" fmla="*/ 0 h 1751266"/>
              <a:gd name="connsiteX1" fmla="*/ 2667000 w 2667000"/>
              <a:gd name="connsiteY1" fmla="*/ 0 h 1751266"/>
              <a:gd name="connsiteX2" fmla="*/ 2667000 w 2667000"/>
              <a:gd name="connsiteY2" fmla="*/ 1642620 h 1751266"/>
              <a:gd name="connsiteX3" fmla="*/ 2558354 w 2667000"/>
              <a:gd name="connsiteY3" fmla="*/ 1751266 h 1751266"/>
              <a:gd name="connsiteX4" fmla="*/ 108646 w 2667000"/>
              <a:gd name="connsiteY4" fmla="*/ 1751266 h 1751266"/>
              <a:gd name="connsiteX5" fmla="*/ 0 w 2667000"/>
              <a:gd name="connsiteY5" fmla="*/ 1642620 h 175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7000" h="1751266">
                <a:moveTo>
                  <a:pt x="0" y="0"/>
                </a:moveTo>
                <a:lnTo>
                  <a:pt x="2667000" y="0"/>
                </a:lnTo>
                <a:lnTo>
                  <a:pt x="2667000" y="1642620"/>
                </a:lnTo>
                <a:cubicBezTo>
                  <a:pt x="2667000" y="1702624"/>
                  <a:pt x="2618358" y="1751266"/>
                  <a:pt x="2558354" y="1751266"/>
                </a:cubicBezTo>
                <a:lnTo>
                  <a:pt x="108646" y="1751266"/>
                </a:lnTo>
                <a:cubicBezTo>
                  <a:pt x="48642" y="1751266"/>
                  <a:pt x="0" y="1702624"/>
                  <a:pt x="0" y="16426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6EF6416-0875-35F9-555F-0876E29BCEF9}"/>
              </a:ext>
            </a:extLst>
          </p:cNvPr>
          <p:cNvSpPr/>
          <p:nvPr userDrawn="1"/>
        </p:nvSpPr>
        <p:spPr>
          <a:xfrm>
            <a:off x="405602" y="4642781"/>
            <a:ext cx="2667000" cy="1751266"/>
          </a:xfrm>
          <a:custGeom>
            <a:avLst/>
            <a:gdLst>
              <a:gd name="connsiteX0" fmla="*/ 0 w 2667000"/>
              <a:gd name="connsiteY0" fmla="*/ 0 h 1751266"/>
              <a:gd name="connsiteX1" fmla="*/ 2667000 w 2667000"/>
              <a:gd name="connsiteY1" fmla="*/ 0 h 1751266"/>
              <a:gd name="connsiteX2" fmla="*/ 2667000 w 2667000"/>
              <a:gd name="connsiteY2" fmla="*/ 1642620 h 1751266"/>
              <a:gd name="connsiteX3" fmla="*/ 2558354 w 2667000"/>
              <a:gd name="connsiteY3" fmla="*/ 1751266 h 1751266"/>
              <a:gd name="connsiteX4" fmla="*/ 108646 w 2667000"/>
              <a:gd name="connsiteY4" fmla="*/ 1751266 h 1751266"/>
              <a:gd name="connsiteX5" fmla="*/ 0 w 2667000"/>
              <a:gd name="connsiteY5" fmla="*/ 1642620 h 175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7000" h="1751266">
                <a:moveTo>
                  <a:pt x="0" y="0"/>
                </a:moveTo>
                <a:lnTo>
                  <a:pt x="2667000" y="0"/>
                </a:lnTo>
                <a:lnTo>
                  <a:pt x="2667000" y="1642620"/>
                </a:lnTo>
                <a:cubicBezTo>
                  <a:pt x="2667000" y="1702624"/>
                  <a:pt x="2618358" y="1751266"/>
                  <a:pt x="2558354" y="1751266"/>
                </a:cubicBezTo>
                <a:lnTo>
                  <a:pt x="108646" y="1751266"/>
                </a:lnTo>
                <a:cubicBezTo>
                  <a:pt x="48642" y="1751266"/>
                  <a:pt x="0" y="1702624"/>
                  <a:pt x="0" y="16426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A39CA61-0C89-D43B-4E1E-8F0AA731AEF2}"/>
              </a:ext>
            </a:extLst>
          </p:cNvPr>
          <p:cNvGrpSpPr/>
          <p:nvPr userDrawn="1"/>
        </p:nvGrpSpPr>
        <p:grpSpPr>
          <a:xfrm>
            <a:off x="9206702" y="4136006"/>
            <a:ext cx="2671200" cy="503947"/>
            <a:chOff x="9206702" y="4136006"/>
            <a:chExt cx="2671200" cy="503947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EC73B95-DEF5-DF07-EC08-9FE68071F225}"/>
                </a:ext>
              </a:extLst>
            </p:cNvPr>
            <p:cNvSpPr/>
            <p:nvPr userDrawn="1"/>
          </p:nvSpPr>
          <p:spPr>
            <a:xfrm>
              <a:off x="9206702" y="4136006"/>
              <a:ext cx="2667000" cy="503947"/>
            </a:xfrm>
            <a:custGeom>
              <a:avLst/>
              <a:gdLst>
                <a:gd name="connsiteX0" fmla="*/ 108646 w 2667000"/>
                <a:gd name="connsiteY0" fmla="*/ 0 h 538872"/>
                <a:gd name="connsiteX1" fmla="*/ 2558354 w 2667000"/>
                <a:gd name="connsiteY1" fmla="*/ 0 h 538872"/>
                <a:gd name="connsiteX2" fmla="*/ 2667000 w 2667000"/>
                <a:gd name="connsiteY2" fmla="*/ 108646 h 538872"/>
                <a:gd name="connsiteX3" fmla="*/ 2667000 w 2667000"/>
                <a:gd name="connsiteY3" fmla="*/ 538872 h 538872"/>
                <a:gd name="connsiteX4" fmla="*/ 0 w 2667000"/>
                <a:gd name="connsiteY4" fmla="*/ 538872 h 538872"/>
                <a:gd name="connsiteX5" fmla="*/ 0 w 2667000"/>
                <a:gd name="connsiteY5" fmla="*/ 108646 h 538872"/>
                <a:gd name="connsiteX6" fmla="*/ 108646 w 2667000"/>
                <a:gd name="connsiteY6" fmla="*/ 0 h 53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0" h="538872">
                  <a:moveTo>
                    <a:pt x="108646" y="0"/>
                  </a:moveTo>
                  <a:lnTo>
                    <a:pt x="2558354" y="0"/>
                  </a:lnTo>
                  <a:cubicBezTo>
                    <a:pt x="2618358" y="0"/>
                    <a:pt x="2667000" y="48642"/>
                    <a:pt x="2667000" y="108646"/>
                  </a:cubicBezTo>
                  <a:lnTo>
                    <a:pt x="2667000" y="538872"/>
                  </a:lnTo>
                  <a:lnTo>
                    <a:pt x="0" y="538872"/>
                  </a:lnTo>
                  <a:lnTo>
                    <a:pt x="0" y="108646"/>
                  </a:lnTo>
                  <a:cubicBezTo>
                    <a:pt x="0" y="48642"/>
                    <a:pt x="48642" y="0"/>
                    <a:pt x="10864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3ED342D-E084-7C49-45BE-E0CB8B9BEF78}"/>
                </a:ext>
              </a:extLst>
            </p:cNvPr>
            <p:cNvSpPr>
              <a:spLocks/>
            </p:cNvSpPr>
            <p:nvPr userDrawn="1"/>
          </p:nvSpPr>
          <p:spPr>
            <a:xfrm>
              <a:off x="9206702" y="4395585"/>
              <a:ext cx="2671200" cy="244368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D2BC65F-02A0-1AA5-E7B3-833921401301}"/>
              </a:ext>
            </a:extLst>
          </p:cNvPr>
          <p:cNvGrpSpPr/>
          <p:nvPr userDrawn="1"/>
        </p:nvGrpSpPr>
        <p:grpSpPr>
          <a:xfrm>
            <a:off x="6273002" y="4136006"/>
            <a:ext cx="2671200" cy="503947"/>
            <a:chOff x="6273002" y="4136006"/>
            <a:chExt cx="2671200" cy="503947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4ED47395-148C-8989-84AA-E3867C2AA668}"/>
                </a:ext>
              </a:extLst>
            </p:cNvPr>
            <p:cNvSpPr/>
            <p:nvPr userDrawn="1"/>
          </p:nvSpPr>
          <p:spPr>
            <a:xfrm>
              <a:off x="6273002" y="4136006"/>
              <a:ext cx="2667000" cy="503947"/>
            </a:xfrm>
            <a:custGeom>
              <a:avLst/>
              <a:gdLst>
                <a:gd name="connsiteX0" fmla="*/ 108646 w 2667000"/>
                <a:gd name="connsiteY0" fmla="*/ 0 h 538872"/>
                <a:gd name="connsiteX1" fmla="*/ 2558354 w 2667000"/>
                <a:gd name="connsiteY1" fmla="*/ 0 h 538872"/>
                <a:gd name="connsiteX2" fmla="*/ 2667000 w 2667000"/>
                <a:gd name="connsiteY2" fmla="*/ 108646 h 538872"/>
                <a:gd name="connsiteX3" fmla="*/ 2667000 w 2667000"/>
                <a:gd name="connsiteY3" fmla="*/ 538872 h 538872"/>
                <a:gd name="connsiteX4" fmla="*/ 0 w 2667000"/>
                <a:gd name="connsiteY4" fmla="*/ 538872 h 538872"/>
                <a:gd name="connsiteX5" fmla="*/ 0 w 2667000"/>
                <a:gd name="connsiteY5" fmla="*/ 108646 h 538872"/>
                <a:gd name="connsiteX6" fmla="*/ 108646 w 2667000"/>
                <a:gd name="connsiteY6" fmla="*/ 0 h 53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0" h="538872">
                  <a:moveTo>
                    <a:pt x="108646" y="0"/>
                  </a:moveTo>
                  <a:lnTo>
                    <a:pt x="2558354" y="0"/>
                  </a:lnTo>
                  <a:cubicBezTo>
                    <a:pt x="2618358" y="0"/>
                    <a:pt x="2667000" y="48642"/>
                    <a:pt x="2667000" y="108646"/>
                  </a:cubicBezTo>
                  <a:lnTo>
                    <a:pt x="2667000" y="538872"/>
                  </a:lnTo>
                  <a:lnTo>
                    <a:pt x="0" y="538872"/>
                  </a:lnTo>
                  <a:lnTo>
                    <a:pt x="0" y="108646"/>
                  </a:lnTo>
                  <a:cubicBezTo>
                    <a:pt x="0" y="48642"/>
                    <a:pt x="48642" y="0"/>
                    <a:pt x="10864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BF1CE3F-C6CC-3161-C7E9-B4C795234723}"/>
                </a:ext>
              </a:extLst>
            </p:cNvPr>
            <p:cNvSpPr>
              <a:spLocks/>
            </p:cNvSpPr>
            <p:nvPr userDrawn="1"/>
          </p:nvSpPr>
          <p:spPr>
            <a:xfrm>
              <a:off x="6273002" y="4395585"/>
              <a:ext cx="2671200" cy="244368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EF06B8BE-B1B4-BB16-4D2A-A9CEDC87B99C}"/>
              </a:ext>
            </a:extLst>
          </p:cNvPr>
          <p:cNvGrpSpPr/>
          <p:nvPr userDrawn="1"/>
        </p:nvGrpSpPr>
        <p:grpSpPr>
          <a:xfrm>
            <a:off x="3339302" y="4136006"/>
            <a:ext cx="2671200" cy="503947"/>
            <a:chOff x="3339302" y="4136006"/>
            <a:chExt cx="2671200" cy="503947"/>
          </a:xfrm>
        </p:grpSpPr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81EBE219-103A-6078-BCC3-00D61E58E6CD}"/>
                </a:ext>
              </a:extLst>
            </p:cNvPr>
            <p:cNvSpPr/>
            <p:nvPr userDrawn="1"/>
          </p:nvSpPr>
          <p:spPr>
            <a:xfrm>
              <a:off x="3339302" y="4136006"/>
              <a:ext cx="2667000" cy="503947"/>
            </a:xfrm>
            <a:custGeom>
              <a:avLst/>
              <a:gdLst>
                <a:gd name="connsiteX0" fmla="*/ 108646 w 2667000"/>
                <a:gd name="connsiteY0" fmla="*/ 0 h 538872"/>
                <a:gd name="connsiteX1" fmla="*/ 2558354 w 2667000"/>
                <a:gd name="connsiteY1" fmla="*/ 0 h 538872"/>
                <a:gd name="connsiteX2" fmla="*/ 2667000 w 2667000"/>
                <a:gd name="connsiteY2" fmla="*/ 108646 h 538872"/>
                <a:gd name="connsiteX3" fmla="*/ 2667000 w 2667000"/>
                <a:gd name="connsiteY3" fmla="*/ 538872 h 538872"/>
                <a:gd name="connsiteX4" fmla="*/ 0 w 2667000"/>
                <a:gd name="connsiteY4" fmla="*/ 538872 h 538872"/>
                <a:gd name="connsiteX5" fmla="*/ 0 w 2667000"/>
                <a:gd name="connsiteY5" fmla="*/ 108646 h 538872"/>
                <a:gd name="connsiteX6" fmla="*/ 108646 w 2667000"/>
                <a:gd name="connsiteY6" fmla="*/ 0 h 53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0" h="538872">
                  <a:moveTo>
                    <a:pt x="108646" y="0"/>
                  </a:moveTo>
                  <a:lnTo>
                    <a:pt x="2558354" y="0"/>
                  </a:lnTo>
                  <a:cubicBezTo>
                    <a:pt x="2618358" y="0"/>
                    <a:pt x="2667000" y="48642"/>
                    <a:pt x="2667000" y="108646"/>
                  </a:cubicBezTo>
                  <a:lnTo>
                    <a:pt x="2667000" y="538872"/>
                  </a:lnTo>
                  <a:lnTo>
                    <a:pt x="0" y="538872"/>
                  </a:lnTo>
                  <a:lnTo>
                    <a:pt x="0" y="108646"/>
                  </a:lnTo>
                  <a:cubicBezTo>
                    <a:pt x="0" y="48642"/>
                    <a:pt x="48642" y="0"/>
                    <a:pt x="108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C3B009A7-844A-9E95-2E33-E85E0C16DC6D}"/>
                </a:ext>
              </a:extLst>
            </p:cNvPr>
            <p:cNvSpPr>
              <a:spLocks/>
            </p:cNvSpPr>
            <p:nvPr userDrawn="1"/>
          </p:nvSpPr>
          <p:spPr>
            <a:xfrm>
              <a:off x="3339302" y="4395585"/>
              <a:ext cx="2671200" cy="244368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4D57570C-B7A6-296C-7F6A-88B517FB1381}"/>
              </a:ext>
            </a:extLst>
          </p:cNvPr>
          <p:cNvGrpSpPr/>
          <p:nvPr userDrawn="1"/>
        </p:nvGrpSpPr>
        <p:grpSpPr>
          <a:xfrm>
            <a:off x="405602" y="4136006"/>
            <a:ext cx="2671200" cy="503947"/>
            <a:chOff x="405602" y="4136006"/>
            <a:chExt cx="2671200" cy="503947"/>
          </a:xfrm>
        </p:grpSpPr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27215C77-856B-DE63-8113-BF9FFAC08CE6}"/>
                </a:ext>
              </a:extLst>
            </p:cNvPr>
            <p:cNvSpPr/>
            <p:nvPr userDrawn="1"/>
          </p:nvSpPr>
          <p:spPr>
            <a:xfrm>
              <a:off x="405602" y="4136006"/>
              <a:ext cx="2667000" cy="503947"/>
            </a:xfrm>
            <a:custGeom>
              <a:avLst/>
              <a:gdLst>
                <a:gd name="connsiteX0" fmla="*/ 108646 w 2667000"/>
                <a:gd name="connsiteY0" fmla="*/ 0 h 538872"/>
                <a:gd name="connsiteX1" fmla="*/ 2558354 w 2667000"/>
                <a:gd name="connsiteY1" fmla="*/ 0 h 538872"/>
                <a:gd name="connsiteX2" fmla="*/ 2667000 w 2667000"/>
                <a:gd name="connsiteY2" fmla="*/ 108646 h 538872"/>
                <a:gd name="connsiteX3" fmla="*/ 2667000 w 2667000"/>
                <a:gd name="connsiteY3" fmla="*/ 538872 h 538872"/>
                <a:gd name="connsiteX4" fmla="*/ 0 w 2667000"/>
                <a:gd name="connsiteY4" fmla="*/ 538872 h 538872"/>
                <a:gd name="connsiteX5" fmla="*/ 0 w 2667000"/>
                <a:gd name="connsiteY5" fmla="*/ 108646 h 538872"/>
                <a:gd name="connsiteX6" fmla="*/ 108646 w 2667000"/>
                <a:gd name="connsiteY6" fmla="*/ 0 h 538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7000" h="538872">
                  <a:moveTo>
                    <a:pt x="108646" y="0"/>
                  </a:moveTo>
                  <a:lnTo>
                    <a:pt x="2558354" y="0"/>
                  </a:lnTo>
                  <a:cubicBezTo>
                    <a:pt x="2618358" y="0"/>
                    <a:pt x="2667000" y="48642"/>
                    <a:pt x="2667000" y="108646"/>
                  </a:cubicBezTo>
                  <a:lnTo>
                    <a:pt x="2667000" y="538872"/>
                  </a:lnTo>
                  <a:lnTo>
                    <a:pt x="0" y="538872"/>
                  </a:lnTo>
                  <a:lnTo>
                    <a:pt x="0" y="108646"/>
                  </a:lnTo>
                  <a:cubicBezTo>
                    <a:pt x="0" y="48642"/>
                    <a:pt x="48642" y="0"/>
                    <a:pt x="1086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9E7E2B13-BA0F-35D3-C014-04EB2AD8AAE6}"/>
                </a:ext>
              </a:extLst>
            </p:cNvPr>
            <p:cNvSpPr>
              <a:spLocks/>
            </p:cNvSpPr>
            <p:nvPr userDrawn="1"/>
          </p:nvSpPr>
          <p:spPr>
            <a:xfrm>
              <a:off x="405602" y="4395585"/>
              <a:ext cx="2671200" cy="244368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2" name="Title 1">
            <a:extLst>
              <a:ext uri="{FF2B5EF4-FFF2-40B4-BE49-F238E27FC236}">
                <a16:creationId xmlns:a16="http://schemas.microsoft.com/office/drawing/2014/main" id="{490AC66A-259F-FAE0-CFDC-E407AA5FB2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0458" y="358717"/>
            <a:ext cx="6784950" cy="1081036"/>
          </a:xfrm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A leading European Platform</a:t>
            </a:r>
          </a:p>
        </p:txBody>
      </p:sp>
      <p:sp>
        <p:nvSpPr>
          <p:cNvPr id="173" name="Text Placeholder 11">
            <a:extLst>
              <a:ext uri="{FF2B5EF4-FFF2-40B4-BE49-F238E27FC236}">
                <a16:creationId xmlns:a16="http://schemas.microsoft.com/office/drawing/2014/main" id="{A86CF0D0-72DA-6969-3870-66A313141C5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50459" y="1606310"/>
            <a:ext cx="6784949" cy="2176862"/>
          </a:xfrm>
        </p:spPr>
        <p:txBody>
          <a:bodyPr numCol="1" spcCol="540000">
            <a:normAutofit/>
          </a:bodyPr>
          <a:lstStyle>
            <a:lvl1pPr marL="0" indent="0">
              <a:buFont typeface="+mj-lt"/>
              <a:buNone/>
              <a:defRPr sz="1800"/>
            </a:lvl1pPr>
          </a:lstStyle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All in the cloud, scalable, secure and GDPR compliant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110 employees across Europe 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Key market focus on Europe.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Offices in 6 countries, offering local support and implementation</a:t>
            </a:r>
            <a:endParaRPr lang="en-US" dirty="0">
              <a:cs typeface="Calibri"/>
            </a:endParaRP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1400 customers in 26 countries</a:t>
            </a:r>
            <a:endParaRPr lang="en-US" dirty="0">
              <a:cs typeface="Calibri"/>
            </a:endParaRP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CCC0CA5D-B8B3-729D-9613-967B72A06A48}"/>
              </a:ext>
            </a:extLst>
          </p:cNvPr>
          <p:cNvSpPr>
            <a:spLocks/>
          </p:cNvSpPr>
          <p:nvPr userDrawn="1"/>
        </p:nvSpPr>
        <p:spPr>
          <a:xfrm>
            <a:off x="1385862" y="4023376"/>
            <a:ext cx="729205" cy="729205"/>
          </a:xfrm>
          <a:prstGeom prst="ellipse">
            <a:avLst/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18723C45-9137-888E-DC82-DE4ADC688304}"/>
              </a:ext>
            </a:extLst>
          </p:cNvPr>
          <p:cNvSpPr>
            <a:spLocks/>
          </p:cNvSpPr>
          <p:nvPr userDrawn="1"/>
        </p:nvSpPr>
        <p:spPr>
          <a:xfrm>
            <a:off x="4319562" y="4023376"/>
            <a:ext cx="729205" cy="729205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6" name="Oval 175">
            <a:extLst>
              <a:ext uri="{FF2B5EF4-FFF2-40B4-BE49-F238E27FC236}">
                <a16:creationId xmlns:a16="http://schemas.microsoft.com/office/drawing/2014/main" id="{3FBD2454-EE15-365B-DFE1-2E4BC8A11827}"/>
              </a:ext>
            </a:extLst>
          </p:cNvPr>
          <p:cNvSpPr>
            <a:spLocks/>
          </p:cNvSpPr>
          <p:nvPr userDrawn="1"/>
        </p:nvSpPr>
        <p:spPr>
          <a:xfrm>
            <a:off x="7253262" y="4023376"/>
            <a:ext cx="729205" cy="729205"/>
          </a:xfrm>
          <a:prstGeom prst="ellipse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09445593-B548-B23B-5015-714BED7F5C90}"/>
              </a:ext>
            </a:extLst>
          </p:cNvPr>
          <p:cNvSpPr>
            <a:spLocks/>
          </p:cNvSpPr>
          <p:nvPr userDrawn="1"/>
        </p:nvSpPr>
        <p:spPr>
          <a:xfrm>
            <a:off x="10186962" y="4023376"/>
            <a:ext cx="729205" cy="729205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161763" dist="38100" dir="8100000" algn="tr" rotWithShape="0">
              <a:prstClr val="black">
                <a:alpha val="15704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8" name="Text Placeholder 7">
            <a:extLst>
              <a:ext uri="{FF2B5EF4-FFF2-40B4-BE49-F238E27FC236}">
                <a16:creationId xmlns:a16="http://schemas.microsoft.com/office/drawing/2014/main" id="{349636CF-FB7D-32F1-C4A9-5A7EE03B222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5884" y="4965564"/>
            <a:ext cx="2189162" cy="460375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accent6"/>
                </a:solidFill>
                <a:latin typeface="Funnel Display" pitchFamily="2" charset="0"/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Fact 1</a:t>
            </a:r>
          </a:p>
        </p:txBody>
      </p:sp>
      <p:sp>
        <p:nvSpPr>
          <p:cNvPr id="179" name="Text Placeholder 7">
            <a:extLst>
              <a:ext uri="{FF2B5EF4-FFF2-40B4-BE49-F238E27FC236}">
                <a16:creationId xmlns:a16="http://schemas.microsoft.com/office/drawing/2014/main" id="{A29CC44C-0291-3EAC-78CC-756EC7C3CD3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89584" y="4965564"/>
            <a:ext cx="2189162" cy="460375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accent4"/>
                </a:solidFill>
                <a:latin typeface="Funnel Display" pitchFamily="2" charset="0"/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Fact 2</a:t>
            </a:r>
          </a:p>
        </p:txBody>
      </p:sp>
      <p:sp>
        <p:nvSpPr>
          <p:cNvPr id="180" name="Text Placeholder 7">
            <a:extLst>
              <a:ext uri="{FF2B5EF4-FFF2-40B4-BE49-F238E27FC236}">
                <a16:creationId xmlns:a16="http://schemas.microsoft.com/office/drawing/2014/main" id="{26174896-90F7-D98C-0922-5E1964DEE45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23284" y="4963198"/>
            <a:ext cx="2189162" cy="460375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accent5"/>
                </a:solidFill>
                <a:latin typeface="Funnel Display" pitchFamily="2" charset="0"/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Fact 3</a:t>
            </a:r>
          </a:p>
        </p:txBody>
      </p:sp>
      <p:sp>
        <p:nvSpPr>
          <p:cNvPr id="181" name="Text Placeholder 7">
            <a:extLst>
              <a:ext uri="{FF2B5EF4-FFF2-40B4-BE49-F238E27FC236}">
                <a16:creationId xmlns:a16="http://schemas.microsoft.com/office/drawing/2014/main" id="{7EDEE259-489E-0509-8539-8C0EBEABE4E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456984" y="4963198"/>
            <a:ext cx="2189162" cy="460375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chemeClr val="accent3"/>
                </a:solidFill>
                <a:latin typeface="Funnel Display" pitchFamily="2" charset="0"/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Fact 4</a:t>
            </a:r>
          </a:p>
        </p:txBody>
      </p:sp>
      <p:sp>
        <p:nvSpPr>
          <p:cNvPr id="182" name="Text Placeholder 7">
            <a:extLst>
              <a:ext uri="{FF2B5EF4-FFF2-40B4-BE49-F238E27FC236}">
                <a16:creationId xmlns:a16="http://schemas.microsoft.com/office/drawing/2014/main" id="{26A7F473-2EDB-1CD9-548B-8DC2831B0D7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5884" y="5436963"/>
            <a:ext cx="2189162" cy="460375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Supporting Text</a:t>
            </a:r>
          </a:p>
        </p:txBody>
      </p:sp>
      <p:sp>
        <p:nvSpPr>
          <p:cNvPr id="183" name="Text Placeholder 7">
            <a:extLst>
              <a:ext uri="{FF2B5EF4-FFF2-40B4-BE49-F238E27FC236}">
                <a16:creationId xmlns:a16="http://schemas.microsoft.com/office/drawing/2014/main" id="{EE983C09-B227-DC91-C0F9-201A1AB54D7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589584" y="5436963"/>
            <a:ext cx="2189162" cy="460375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Supporting Text</a:t>
            </a:r>
          </a:p>
        </p:txBody>
      </p:sp>
      <p:sp>
        <p:nvSpPr>
          <p:cNvPr id="184" name="Text Placeholder 7">
            <a:extLst>
              <a:ext uri="{FF2B5EF4-FFF2-40B4-BE49-F238E27FC236}">
                <a16:creationId xmlns:a16="http://schemas.microsoft.com/office/drawing/2014/main" id="{F7BC465E-84BB-CDF0-2523-9A7DFFF6971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23284" y="5434597"/>
            <a:ext cx="2189162" cy="460375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Supporting Text</a:t>
            </a:r>
          </a:p>
        </p:txBody>
      </p:sp>
      <p:sp>
        <p:nvSpPr>
          <p:cNvPr id="185" name="Text Placeholder 7">
            <a:extLst>
              <a:ext uri="{FF2B5EF4-FFF2-40B4-BE49-F238E27FC236}">
                <a16:creationId xmlns:a16="http://schemas.microsoft.com/office/drawing/2014/main" id="{06E813A6-D635-7E3A-13F5-35474104FCD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456984" y="5434597"/>
            <a:ext cx="2189162" cy="460375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12738" indent="0" algn="ctr">
              <a:buNone/>
              <a:defRPr/>
            </a:lvl2pPr>
            <a:lvl3pPr marL="581025" indent="0" algn="ctr">
              <a:buNone/>
              <a:defRPr/>
            </a:lvl3pPr>
            <a:lvl4pPr marL="1371600" indent="0" algn="ctr">
              <a:buNone/>
              <a:defRPr/>
            </a:lvl4pPr>
            <a:lvl5pPr marL="11113" indent="0" algn="ctr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GB" dirty="0"/>
              <a:t>Supporting Text</a:t>
            </a:r>
          </a:p>
        </p:txBody>
      </p:sp>
      <p:sp>
        <p:nvSpPr>
          <p:cNvPr id="186" name="Picture Placeholder 16">
            <a:extLst>
              <a:ext uri="{FF2B5EF4-FFF2-40B4-BE49-F238E27FC236}">
                <a16:creationId xmlns:a16="http://schemas.microsoft.com/office/drawing/2014/main" id="{31732757-25B6-0DF6-8E0A-1A0C50C7EB46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564020" y="4224445"/>
            <a:ext cx="350163" cy="350163"/>
          </a:xfrm>
        </p:spPr>
        <p:txBody>
          <a:bodyPr/>
          <a:lstStyle>
            <a:lvl1pPr marL="0" indent="0" algn="ctr">
              <a:buNone/>
              <a:defRPr sz="500"/>
            </a:lvl1pPr>
          </a:lstStyle>
          <a:p>
            <a:r>
              <a:rPr lang="en-GB"/>
              <a:t>ICON</a:t>
            </a:r>
          </a:p>
        </p:txBody>
      </p:sp>
      <p:sp>
        <p:nvSpPr>
          <p:cNvPr id="187" name="Picture Placeholder 16">
            <a:extLst>
              <a:ext uri="{FF2B5EF4-FFF2-40B4-BE49-F238E27FC236}">
                <a16:creationId xmlns:a16="http://schemas.microsoft.com/office/drawing/2014/main" id="{5D3CBB2E-722F-E9A7-BF6C-147A0C8E45E9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510227" y="4228796"/>
            <a:ext cx="350163" cy="350163"/>
          </a:xfrm>
        </p:spPr>
        <p:txBody>
          <a:bodyPr/>
          <a:lstStyle>
            <a:lvl1pPr marL="0" indent="0" algn="ctr">
              <a:buNone/>
              <a:defRPr sz="500"/>
            </a:lvl1pPr>
          </a:lstStyle>
          <a:p>
            <a:r>
              <a:rPr lang="en-GB"/>
              <a:t>ICON</a:t>
            </a:r>
          </a:p>
        </p:txBody>
      </p:sp>
      <p:sp>
        <p:nvSpPr>
          <p:cNvPr id="188" name="Picture Placeholder 16">
            <a:extLst>
              <a:ext uri="{FF2B5EF4-FFF2-40B4-BE49-F238E27FC236}">
                <a16:creationId xmlns:a16="http://schemas.microsoft.com/office/drawing/2014/main" id="{80B40272-A617-B7CA-3C87-11D6E0110325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446530" y="4228796"/>
            <a:ext cx="350163" cy="350163"/>
          </a:xfrm>
        </p:spPr>
        <p:txBody>
          <a:bodyPr/>
          <a:lstStyle>
            <a:lvl1pPr marL="0" indent="0" algn="ctr">
              <a:buNone/>
              <a:defRPr sz="500"/>
            </a:lvl1pPr>
          </a:lstStyle>
          <a:p>
            <a:r>
              <a:rPr lang="en-GB"/>
              <a:t>ICON</a:t>
            </a:r>
          </a:p>
        </p:txBody>
      </p:sp>
      <p:sp>
        <p:nvSpPr>
          <p:cNvPr id="189" name="Picture Placeholder 16">
            <a:extLst>
              <a:ext uri="{FF2B5EF4-FFF2-40B4-BE49-F238E27FC236}">
                <a16:creationId xmlns:a16="http://schemas.microsoft.com/office/drawing/2014/main" id="{877D6619-DE2E-8362-BA5A-5A69717237F6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10382833" y="4228796"/>
            <a:ext cx="350163" cy="350163"/>
          </a:xfrm>
        </p:spPr>
        <p:txBody>
          <a:bodyPr/>
          <a:lstStyle>
            <a:lvl1pPr marL="0" indent="0" algn="ctr">
              <a:buNone/>
              <a:defRPr sz="500"/>
            </a:lvl1pPr>
          </a:lstStyle>
          <a:p>
            <a:r>
              <a:rPr lang="en-GB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320011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BABA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BABA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BABA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BABAB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3"/>
                        </p:tgtEl>
                      </p:cBhvr>
                    </p:animEffect>
                  </p:childTnLst>
                  <p:subTnLst>
                    <p:animClr clrSpc="rgb" dir="cw">
                      <p:cBhvr override="childStyle">
                        <p:cTn dur="1" fill="hold" display="0" masterRel="nextClick" afterEffect="1"/>
                        <p:tgtEl>
                          <p:spTgt spid="173"/>
                        </p:tgtEl>
                        <p:attrNameLst>
                          <p:attrName>ppt_c</p:attrName>
                        </p:attrNameLst>
                      </p:cBhvr>
                      <p:to>
                        <a:srgbClr val="ABABAB"/>
                      </p:to>
                    </p:animClr>
                  </p:sub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Quote">
    <p:bg>
      <p:bgPr>
        <a:solidFill>
          <a:schemeClr val="bg1">
            <a:alpha val="1500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C559E38-B312-60CA-E865-09DE8C4CA2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911" y="1935169"/>
            <a:ext cx="7407563" cy="2109325"/>
          </a:xfrm>
          <a:blipFill dpi="0" rotWithShape="1">
            <a:blip r:embed="rId2"/>
            <a:srcRect/>
            <a:tile tx="0" ty="0" sx="50000" sy="50000" flip="xy" algn="l"/>
          </a:blipFill>
          <a:ln>
            <a:noFill/>
            <a:prstDash val="sysDot"/>
          </a:ln>
        </p:spPr>
        <p:txBody>
          <a:bodyPr lIns="360000" tIns="900000" bIns="900000" anchor="ctr" anchorCtr="0">
            <a:spAutoFit/>
          </a:bodyPr>
          <a:lstStyle>
            <a:lvl1pPr marL="0" indent="0" algn="l">
              <a:lnSpc>
                <a:spcPts val="2400"/>
              </a:lnSpc>
              <a:buNone/>
              <a:defRPr sz="1800" b="0" i="1" baseline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a quote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977FDFD-FC7E-8DD2-497E-CBE284D7FA0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39126" y="3442296"/>
            <a:ext cx="2942785" cy="685800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1800" b="1" i="0">
                <a:solidFill>
                  <a:schemeClr val="accent1"/>
                </a:solidFill>
                <a:latin typeface="Funnel Display" pitchFamily="2" charset="0"/>
              </a:defRPr>
            </a:lvl1pPr>
            <a:lvl2pPr marL="457178" indent="0" algn="ctr">
              <a:buNone/>
              <a:defRPr/>
            </a:lvl2pPr>
            <a:lvl3pPr marL="914354" indent="0" algn="ctr">
              <a:buNone/>
              <a:defRPr/>
            </a:lvl3pPr>
            <a:lvl4pPr marL="1371532" indent="0" algn="ctr">
              <a:buNone/>
              <a:defRPr/>
            </a:lvl4pPr>
            <a:lvl5pPr marL="1828709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245CF574-235C-2104-3185-4CA5CB882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39126" y="4128096"/>
            <a:ext cx="2942785" cy="685800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1400" b="0" i="0">
                <a:solidFill>
                  <a:schemeClr val="tx1"/>
                </a:solidFill>
              </a:defRPr>
            </a:lvl1pPr>
            <a:lvl2pPr marL="457178" indent="0" algn="ctr">
              <a:buNone/>
              <a:defRPr/>
            </a:lvl2pPr>
            <a:lvl3pPr marL="914354" indent="0" algn="ctr">
              <a:buNone/>
              <a:defRPr/>
            </a:lvl3pPr>
            <a:lvl4pPr marL="1371532" indent="0" algn="ctr">
              <a:buNone/>
              <a:defRPr/>
            </a:lvl4pPr>
            <a:lvl5pPr marL="1828709" indent="0" algn="ctr">
              <a:buNone/>
              <a:defRPr/>
            </a:lvl5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CE26A1F0-D682-6308-8A07-D23EB7CD94B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92955" y="2082961"/>
            <a:ext cx="1635125" cy="1635125"/>
          </a:xfrm>
          <a:prstGeom prst="ellipse">
            <a:avLst/>
          </a:prstGeom>
          <a:noFill/>
        </p:spPr>
        <p:txBody>
          <a:bodyPr anchor="t" anchorCtr="0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here to add a photo</a:t>
            </a:r>
          </a:p>
        </p:txBody>
      </p:sp>
    </p:spTree>
    <p:extLst>
      <p:ext uri="{BB962C8B-B14F-4D97-AF65-F5344CB8AC3E}">
        <p14:creationId xmlns:p14="http://schemas.microsoft.com/office/powerpoint/2010/main" val="350270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View">
    <p:bg>
      <p:bgPr>
        <a:solidFill>
          <a:schemeClr val="bg1">
            <a:alpha val="1511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D3E3975-6299-0B1A-F31B-DAEFFA27D7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69193" y="3534396"/>
            <a:ext cx="3874575" cy="2716876"/>
          </a:xfrm>
        </p:spPr>
        <p:txBody>
          <a:bodyPr>
            <a:noAutofit/>
          </a:bodyPr>
          <a:lstStyle>
            <a:lvl1pPr marL="285750" indent="-28575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</a:defRPr>
            </a:lvl1pPr>
            <a:lvl2pPr marL="742950" indent="-285750" algn="l">
              <a:buFont typeface="Arial" panose="020B0604020202020204" pitchFamily="34" charset="0"/>
              <a:buChar char="•"/>
              <a:defRPr/>
            </a:lvl2pPr>
            <a:lvl3pPr marL="1200150" indent="-285750" algn="l">
              <a:buFont typeface="Arial" panose="020B0604020202020204" pitchFamily="34" charset="0"/>
              <a:buChar char="•"/>
              <a:defRPr/>
            </a:lvl3pPr>
            <a:lvl4pPr marL="1657350" indent="-285750" algn="l">
              <a:buFont typeface="Arial" panose="020B0604020202020204" pitchFamily="34" charset="0"/>
              <a:buChar char="•"/>
              <a:defRPr/>
            </a:lvl4pPr>
            <a:lvl5pPr marL="2000250" indent="-171450" algn="l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53887AC2-343B-1C1B-9D77-3863CBB65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0635" y="659885"/>
            <a:ext cx="3891845" cy="270668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AEE3B730-A209-A748-DD61-1FD0BE3565AA}"/>
              </a:ext>
            </a:extLst>
          </p:cNvPr>
          <p:cNvSpPr/>
          <p:nvPr userDrawn="1"/>
        </p:nvSpPr>
        <p:spPr>
          <a:xfrm>
            <a:off x="9538592" y="1907811"/>
            <a:ext cx="45719" cy="97778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EA92652-8F4B-726F-2E23-F8387F570231}"/>
              </a:ext>
            </a:extLst>
          </p:cNvPr>
          <p:cNvSpPr/>
          <p:nvPr userDrawn="1"/>
        </p:nvSpPr>
        <p:spPr>
          <a:xfrm>
            <a:off x="6765061" y="2438298"/>
            <a:ext cx="45719" cy="447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0FAEFE0-B77D-E9ED-FB73-3CB4EFF78D28}"/>
              </a:ext>
            </a:extLst>
          </p:cNvPr>
          <p:cNvSpPr/>
          <p:nvPr userDrawn="1"/>
        </p:nvSpPr>
        <p:spPr>
          <a:xfrm>
            <a:off x="6765061" y="1907811"/>
            <a:ext cx="45719" cy="447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F783FA65-3A1E-B5A1-E6AC-24ECC7A7FD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9710" y="481970"/>
            <a:ext cx="2705416" cy="5894060"/>
          </a:xfrm>
          <a:custGeom>
            <a:avLst/>
            <a:gdLst>
              <a:gd name="connsiteX0" fmla="*/ 484877 w 2909202"/>
              <a:gd name="connsiteY0" fmla="*/ 0 h 5894060"/>
              <a:gd name="connsiteX1" fmla="*/ 2424325 w 2909202"/>
              <a:gd name="connsiteY1" fmla="*/ 0 h 5894060"/>
              <a:gd name="connsiteX2" fmla="*/ 2909202 w 2909202"/>
              <a:gd name="connsiteY2" fmla="*/ 484877 h 5894060"/>
              <a:gd name="connsiteX3" fmla="*/ 2909202 w 2909202"/>
              <a:gd name="connsiteY3" fmla="*/ 5409183 h 5894060"/>
              <a:gd name="connsiteX4" fmla="*/ 2424325 w 2909202"/>
              <a:gd name="connsiteY4" fmla="*/ 5894060 h 5894060"/>
              <a:gd name="connsiteX5" fmla="*/ 484877 w 2909202"/>
              <a:gd name="connsiteY5" fmla="*/ 5894060 h 5894060"/>
              <a:gd name="connsiteX6" fmla="*/ 0 w 2909202"/>
              <a:gd name="connsiteY6" fmla="*/ 5409183 h 5894060"/>
              <a:gd name="connsiteX7" fmla="*/ 0 w 2909202"/>
              <a:gd name="connsiteY7" fmla="*/ 484877 h 5894060"/>
              <a:gd name="connsiteX8" fmla="*/ 484877 w 2909202"/>
              <a:gd name="connsiteY8" fmla="*/ 0 h 5894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9202" h="5894060">
                <a:moveTo>
                  <a:pt x="484877" y="0"/>
                </a:moveTo>
                <a:lnTo>
                  <a:pt x="2424325" y="0"/>
                </a:lnTo>
                <a:cubicBezTo>
                  <a:pt x="2692115" y="0"/>
                  <a:pt x="2909202" y="217087"/>
                  <a:pt x="2909202" y="484877"/>
                </a:cubicBezTo>
                <a:lnTo>
                  <a:pt x="2909202" y="5409183"/>
                </a:lnTo>
                <a:cubicBezTo>
                  <a:pt x="2909202" y="5676973"/>
                  <a:pt x="2692115" y="5894060"/>
                  <a:pt x="2424325" y="5894060"/>
                </a:cubicBezTo>
                <a:lnTo>
                  <a:pt x="484877" y="5894060"/>
                </a:lnTo>
                <a:cubicBezTo>
                  <a:pt x="217087" y="5894060"/>
                  <a:pt x="0" y="5676973"/>
                  <a:pt x="0" y="5409183"/>
                </a:cubicBezTo>
                <a:lnTo>
                  <a:pt x="0" y="484877"/>
                </a:lnTo>
                <a:cubicBezTo>
                  <a:pt x="0" y="217087"/>
                  <a:pt x="217087" y="0"/>
                  <a:pt x="484877" y="0"/>
                </a:cubicBezTo>
                <a:close/>
              </a:path>
            </a:pathLst>
          </a:custGeom>
          <a:noFill/>
          <a:ln w="762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wrap="square" lIns="288000" tIns="864000" rIns="288000" bIns="288000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27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view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D3E3975-6299-0B1A-F31B-DAEFFA27D7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7230" y="3429000"/>
            <a:ext cx="3897970" cy="2716876"/>
          </a:xfrm>
        </p:spPr>
        <p:txBody>
          <a:bodyPr>
            <a:noAutofit/>
          </a:bodyPr>
          <a:lstStyle>
            <a:lvl1pPr marL="285750" indent="-285750" algn="l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800" b="0" i="0">
                <a:solidFill>
                  <a:schemeClr val="tx1"/>
                </a:solidFill>
              </a:defRPr>
            </a:lvl1pPr>
            <a:lvl2pPr marL="742950" indent="-285750" algn="l">
              <a:buFont typeface="Arial" panose="020B0604020202020204" pitchFamily="34" charset="0"/>
              <a:buChar char="•"/>
              <a:defRPr/>
            </a:lvl2pPr>
            <a:lvl3pPr marL="1200150" indent="-285750" algn="l">
              <a:buFont typeface="Arial" panose="020B0604020202020204" pitchFamily="34" charset="0"/>
              <a:buChar char="•"/>
              <a:defRPr/>
            </a:lvl3pPr>
            <a:lvl4pPr marL="1657350" indent="-285750" algn="l">
              <a:buFont typeface="Arial" panose="020B0604020202020204" pitchFamily="34" charset="0"/>
              <a:buChar char="•"/>
              <a:defRPr/>
            </a:lvl4pPr>
            <a:lvl5pPr marL="2000250" indent="-171450" algn="l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53887AC2-343B-1C1B-9D77-3863CBB65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672" y="554489"/>
            <a:ext cx="3896146" cy="270668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7D20CA4-2EF3-06C9-4D02-9C1E3066FDD6}"/>
              </a:ext>
            </a:extLst>
          </p:cNvPr>
          <p:cNvSpPr/>
          <p:nvPr userDrawn="1"/>
        </p:nvSpPr>
        <p:spPr>
          <a:xfrm rot="5400000">
            <a:off x="4468251" y="1314282"/>
            <a:ext cx="7151368" cy="5347036"/>
          </a:xfrm>
          <a:custGeom>
            <a:avLst/>
            <a:gdLst>
              <a:gd name="connsiteX0" fmla="*/ 429548 w 7151368"/>
              <a:gd name="connsiteY0" fmla="*/ 0 h 5075661"/>
              <a:gd name="connsiteX1" fmla="*/ 816721 w 7151368"/>
              <a:gd name="connsiteY1" fmla="*/ 0 h 5075661"/>
              <a:gd name="connsiteX2" fmla="*/ 859746 w 7151368"/>
              <a:gd name="connsiteY2" fmla="*/ 17821 h 5075661"/>
              <a:gd name="connsiteX3" fmla="*/ 866956 w 7151368"/>
              <a:gd name="connsiteY3" fmla="*/ 35227 h 5075661"/>
              <a:gd name="connsiteX4" fmla="*/ 976213 w 7151368"/>
              <a:gd name="connsiteY4" fmla="*/ 35227 h 5075661"/>
              <a:gd name="connsiteX5" fmla="*/ 983422 w 7151368"/>
              <a:gd name="connsiteY5" fmla="*/ 17822 h 5075661"/>
              <a:gd name="connsiteX6" fmla="*/ 1026448 w 7151368"/>
              <a:gd name="connsiteY6" fmla="*/ 1 h 5075661"/>
              <a:gd name="connsiteX7" fmla="*/ 1413621 w 7151368"/>
              <a:gd name="connsiteY7" fmla="*/ 1 h 5075661"/>
              <a:gd name="connsiteX8" fmla="*/ 1456646 w 7151368"/>
              <a:gd name="connsiteY8" fmla="*/ 17822 h 5075661"/>
              <a:gd name="connsiteX9" fmla="*/ 1463856 w 7151368"/>
              <a:gd name="connsiteY9" fmla="*/ 35227 h 5075661"/>
              <a:gd name="connsiteX10" fmla="*/ 6966838 w 7151368"/>
              <a:gd name="connsiteY10" fmla="*/ 35227 h 5075661"/>
              <a:gd name="connsiteX11" fmla="*/ 7151368 w 7151368"/>
              <a:gd name="connsiteY11" fmla="*/ 219757 h 5075661"/>
              <a:gd name="connsiteX12" fmla="*/ 7151368 w 7151368"/>
              <a:gd name="connsiteY12" fmla="*/ 4891131 h 5075661"/>
              <a:gd name="connsiteX13" fmla="*/ 6966838 w 7151368"/>
              <a:gd name="connsiteY13" fmla="*/ 5075661 h 5075661"/>
              <a:gd name="connsiteX14" fmla="*/ 230024 w 7151368"/>
              <a:gd name="connsiteY14" fmla="*/ 5075661 h 5075661"/>
              <a:gd name="connsiteX15" fmla="*/ 45494 w 7151368"/>
              <a:gd name="connsiteY15" fmla="*/ 4891131 h 5075661"/>
              <a:gd name="connsiteX16" fmla="*/ 45494 w 7151368"/>
              <a:gd name="connsiteY16" fmla="*/ 826446 h 5075661"/>
              <a:gd name="connsiteX17" fmla="*/ 37163 w 7151368"/>
              <a:gd name="connsiteY17" fmla="*/ 824764 h 5075661"/>
              <a:gd name="connsiteX18" fmla="*/ 0 w 7151368"/>
              <a:gd name="connsiteY18" fmla="*/ 768698 h 5075661"/>
              <a:gd name="connsiteX19" fmla="*/ 0 w 7151368"/>
              <a:gd name="connsiteY19" fmla="*/ 381525 h 5075661"/>
              <a:gd name="connsiteX20" fmla="*/ 37163 w 7151368"/>
              <a:gd name="connsiteY20" fmla="*/ 325460 h 5075661"/>
              <a:gd name="connsiteX21" fmla="*/ 45494 w 7151368"/>
              <a:gd name="connsiteY21" fmla="*/ 323778 h 5075661"/>
              <a:gd name="connsiteX22" fmla="*/ 45494 w 7151368"/>
              <a:gd name="connsiteY22" fmla="*/ 219757 h 5075661"/>
              <a:gd name="connsiteX23" fmla="*/ 230024 w 7151368"/>
              <a:gd name="connsiteY23" fmla="*/ 35227 h 5075661"/>
              <a:gd name="connsiteX24" fmla="*/ 379313 w 7151368"/>
              <a:gd name="connsiteY24" fmla="*/ 35227 h 5075661"/>
              <a:gd name="connsiteX25" fmla="*/ 386522 w 7151368"/>
              <a:gd name="connsiteY25" fmla="*/ 17821 h 5075661"/>
              <a:gd name="connsiteX26" fmla="*/ 429548 w 7151368"/>
              <a:gd name="connsiteY26" fmla="*/ 0 h 507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151368" h="5075661">
                <a:moveTo>
                  <a:pt x="429548" y="0"/>
                </a:moveTo>
                <a:lnTo>
                  <a:pt x="816721" y="0"/>
                </a:lnTo>
                <a:cubicBezTo>
                  <a:pt x="833523" y="0"/>
                  <a:pt x="848735" y="6810"/>
                  <a:pt x="859746" y="17821"/>
                </a:cubicBezTo>
                <a:lnTo>
                  <a:pt x="866956" y="35227"/>
                </a:lnTo>
                <a:lnTo>
                  <a:pt x="976213" y="35227"/>
                </a:lnTo>
                <a:lnTo>
                  <a:pt x="983422" y="17822"/>
                </a:lnTo>
                <a:cubicBezTo>
                  <a:pt x="994434" y="6811"/>
                  <a:pt x="1009645" y="1"/>
                  <a:pt x="1026448" y="1"/>
                </a:cubicBezTo>
                <a:lnTo>
                  <a:pt x="1413621" y="1"/>
                </a:lnTo>
                <a:cubicBezTo>
                  <a:pt x="1430423" y="1"/>
                  <a:pt x="1445635" y="6811"/>
                  <a:pt x="1456646" y="17822"/>
                </a:cubicBezTo>
                <a:lnTo>
                  <a:pt x="1463856" y="35227"/>
                </a:lnTo>
                <a:lnTo>
                  <a:pt x="6966838" y="35227"/>
                </a:lnTo>
                <a:cubicBezTo>
                  <a:pt x="7068751" y="35227"/>
                  <a:pt x="7151368" y="117844"/>
                  <a:pt x="7151368" y="219757"/>
                </a:cubicBezTo>
                <a:lnTo>
                  <a:pt x="7151368" y="4891131"/>
                </a:lnTo>
                <a:cubicBezTo>
                  <a:pt x="7151368" y="4993044"/>
                  <a:pt x="7068751" y="5075661"/>
                  <a:pt x="6966838" y="5075661"/>
                </a:cubicBezTo>
                <a:lnTo>
                  <a:pt x="230024" y="5075661"/>
                </a:lnTo>
                <a:cubicBezTo>
                  <a:pt x="128111" y="5075661"/>
                  <a:pt x="45494" y="4993044"/>
                  <a:pt x="45494" y="4891131"/>
                </a:cubicBezTo>
                <a:lnTo>
                  <a:pt x="45494" y="826446"/>
                </a:lnTo>
                <a:lnTo>
                  <a:pt x="37163" y="824764"/>
                </a:lnTo>
                <a:cubicBezTo>
                  <a:pt x="15324" y="815527"/>
                  <a:pt x="0" y="793902"/>
                  <a:pt x="0" y="768698"/>
                </a:cubicBezTo>
                <a:lnTo>
                  <a:pt x="0" y="381525"/>
                </a:lnTo>
                <a:cubicBezTo>
                  <a:pt x="0" y="356322"/>
                  <a:pt x="15324" y="334697"/>
                  <a:pt x="37163" y="325460"/>
                </a:cubicBezTo>
                <a:lnTo>
                  <a:pt x="45494" y="323778"/>
                </a:lnTo>
                <a:lnTo>
                  <a:pt x="45494" y="219757"/>
                </a:lnTo>
                <a:cubicBezTo>
                  <a:pt x="45494" y="117844"/>
                  <a:pt x="128111" y="35227"/>
                  <a:pt x="230024" y="35227"/>
                </a:cubicBezTo>
                <a:lnTo>
                  <a:pt x="379313" y="35227"/>
                </a:lnTo>
                <a:lnTo>
                  <a:pt x="386522" y="17821"/>
                </a:lnTo>
                <a:cubicBezTo>
                  <a:pt x="397534" y="6810"/>
                  <a:pt x="412745" y="0"/>
                  <a:pt x="42954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248E022-58DB-1475-B973-D4167E725477}"/>
              </a:ext>
            </a:extLst>
          </p:cNvPr>
          <p:cNvSpPr/>
          <p:nvPr userDrawn="1"/>
        </p:nvSpPr>
        <p:spPr>
          <a:xfrm rot="5400000">
            <a:off x="4664335" y="1526612"/>
            <a:ext cx="6731000" cy="4947775"/>
          </a:xfrm>
          <a:prstGeom prst="roundRect">
            <a:avLst>
              <a:gd name="adj" fmla="val 3297"/>
            </a:avLst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D292721-3ACC-198E-B040-1671512C802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62599" y="635000"/>
            <a:ext cx="4927601" cy="6743700"/>
          </a:xfrm>
        </p:spPr>
        <p:txBody>
          <a:bodyPr>
            <a:normAutofit/>
          </a:bodyPr>
          <a:lstStyle>
            <a:lvl1pPr marL="0" indent="0" algn="ctr">
              <a:lnSpc>
                <a:spcPct val="300000"/>
              </a:lnSpc>
              <a:buNone/>
              <a:defRPr sz="1600"/>
            </a:lvl1pPr>
          </a:lstStyle>
          <a:p>
            <a:r>
              <a:rPr lang="en-GB" dirty="0"/>
              <a:t>Add a tablet view of </a:t>
            </a:r>
            <a:r>
              <a:rPr lang="en-GB" dirty="0" err="1"/>
              <a:t>itslearning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55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8618B-A2A7-3964-300C-4A8BE939E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72F9B-773B-ED31-552C-931CD39F61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F4BE34-F9EA-BE9A-F072-395FF51E51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3F64AD-5362-E2E6-9772-6866CEDCF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45B05-6884-3C5E-6A8B-33929267B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D5E335-7E92-90EF-B7D1-E4D5F117C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272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C33DD-1A82-2E13-8FB3-078A1665F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2EAE5-E21D-027D-08FA-0595B68FF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E3A5C1-D3EA-BD3B-56CA-15DECFF9E9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02559-C398-D64A-3BC6-0BBEB0E8C4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EAA744-E9AE-54B5-1626-E765B15217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F280B6-569E-42E5-B100-7C08240F0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90650C-6511-0D2C-818C-843204399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A73C13-05C6-990F-A317-205B6295B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78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BFA4D-7542-1399-1AD8-B146CC16E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FF7F90-F983-593C-F9C3-E572EC9D9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6C6182-30F2-CBFE-893C-68F6D75E9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70BC56-140A-73D1-6ABB-E6431C0B4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93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>
            <a:extLst>
              <a:ext uri="{FF2B5EF4-FFF2-40B4-BE49-F238E27FC236}">
                <a16:creationId xmlns:a16="http://schemas.microsoft.com/office/drawing/2014/main" id="{D8DF878A-CEF2-60FA-91CB-7B764FCA0C47}"/>
              </a:ext>
            </a:extLst>
          </p:cNvPr>
          <p:cNvSpPr/>
          <p:nvPr userDrawn="1"/>
        </p:nvSpPr>
        <p:spPr>
          <a:xfrm>
            <a:off x="79374" y="464282"/>
            <a:ext cx="11881628" cy="1152105"/>
          </a:xfrm>
          <a:custGeom>
            <a:avLst/>
            <a:gdLst>
              <a:gd name="connsiteX0" fmla="*/ 0 w 11881628"/>
              <a:gd name="connsiteY0" fmla="*/ 0 h 1152105"/>
              <a:gd name="connsiteX1" fmla="*/ 3025775 w 11881628"/>
              <a:gd name="connsiteY1" fmla="*/ 0 h 1152105"/>
              <a:gd name="connsiteX2" fmla="*/ 3025775 w 11881628"/>
              <a:gd name="connsiteY2" fmla="*/ 1535 h 1152105"/>
              <a:gd name="connsiteX3" fmla="*/ 11306343 w 11881628"/>
              <a:gd name="connsiteY3" fmla="*/ 1535 h 1152105"/>
              <a:gd name="connsiteX4" fmla="*/ 11881628 w 11881628"/>
              <a:gd name="connsiteY4" fmla="*/ 576820 h 1152105"/>
              <a:gd name="connsiteX5" fmla="*/ 11306343 w 11881628"/>
              <a:gd name="connsiteY5" fmla="*/ 1152105 h 1152105"/>
              <a:gd name="connsiteX6" fmla="*/ 860383 w 11881628"/>
              <a:gd name="connsiteY6" fmla="*/ 1152105 h 1152105"/>
              <a:gd name="connsiteX7" fmla="*/ 860373 w 11881628"/>
              <a:gd name="connsiteY7" fmla="*/ 1152104 h 1152105"/>
              <a:gd name="connsiteX8" fmla="*/ 0 w 11881628"/>
              <a:gd name="connsiteY8" fmla="*/ 1152104 h 1152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81628" h="1152105">
                <a:moveTo>
                  <a:pt x="0" y="0"/>
                </a:moveTo>
                <a:lnTo>
                  <a:pt x="3025775" y="0"/>
                </a:lnTo>
                <a:lnTo>
                  <a:pt x="3025775" y="1535"/>
                </a:lnTo>
                <a:lnTo>
                  <a:pt x="11306343" y="1535"/>
                </a:lnTo>
                <a:cubicBezTo>
                  <a:pt x="11624064" y="1535"/>
                  <a:pt x="11881628" y="259099"/>
                  <a:pt x="11881628" y="576820"/>
                </a:cubicBezTo>
                <a:cubicBezTo>
                  <a:pt x="11881628" y="894541"/>
                  <a:pt x="11624064" y="1152105"/>
                  <a:pt x="11306343" y="1152105"/>
                </a:cubicBezTo>
                <a:lnTo>
                  <a:pt x="860383" y="1152105"/>
                </a:lnTo>
                <a:lnTo>
                  <a:pt x="860373" y="1152104"/>
                </a:lnTo>
                <a:lnTo>
                  <a:pt x="0" y="1152104"/>
                </a:lnTo>
                <a:close/>
              </a:path>
            </a:pathLst>
          </a:custGeom>
          <a:solidFill>
            <a:schemeClr val="dk1">
              <a:alpha val="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88854B-9582-1723-314B-92610819A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51B580-355D-95A5-3A8F-87CE0465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146EA3-0680-26C1-5AC0-DBD94D4A7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5339771E-5EBF-AD48-C136-80EC5A1A870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50985" y="495300"/>
            <a:ext cx="10796953" cy="109220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3600" b="1" i="0">
                <a:latin typeface="Funnel Display" pitchFamily="2" charset="0"/>
              </a:defRPr>
            </a:lvl1pPr>
          </a:lstStyle>
          <a:p>
            <a:r>
              <a:rPr lang="en-GB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983163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4EF8F-FD5B-595A-4DF3-56713455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C53C3-7C0B-4DB4-38EB-63F03B337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D6113-5F3F-7191-AB9A-C779E25099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A05EB7-D07F-63D1-4756-26C5E3990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CAB16-55A7-6FEE-1A39-8AFB0012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EC85AB-2A7E-304A-FA11-8B25B7102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052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00A45-3863-5B36-6420-1257C0764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FC427C-1020-1E85-A250-9BA4958011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16ADB1-026C-5C62-245E-2AEE907BB8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B2800C-2085-540C-7B38-00B2EF02F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7EF39E-97EC-687E-B6C9-E68C64A57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82AD6E-B57B-335D-BE21-7FB92E225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947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C73833-7C75-8C8E-10F0-09E59EF60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331CA-47E7-27B4-4DF9-205E75CAF2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55963-9DC9-7DF9-23D1-7A926F03EA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F8DD43-18B5-4C4B-A774-89E39BB8B282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B7CB5-CA46-2CAA-DA83-B8B7D2BBDC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D0179-6396-26F0-9EB1-17D5F284B8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D1041D-B89F-4A49-8D4A-6310748E3EAE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CD6988-7E89-471C-9EC6-37C591EECF95}"/>
              </a:ext>
            </a:extLst>
          </p:cNvPr>
          <p:cNvCxnSpPr/>
          <p:nvPr userDrawn="1"/>
        </p:nvCxnSpPr>
        <p:spPr>
          <a:xfrm>
            <a:off x="13447" y="0"/>
            <a:ext cx="0" cy="6858000"/>
          </a:xfrm>
          <a:prstGeom prst="line">
            <a:avLst/>
          </a:prstGeom>
          <a:ln w="139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reeform 7">
            <a:extLst>
              <a:ext uri="{FF2B5EF4-FFF2-40B4-BE49-F238E27FC236}">
                <a16:creationId xmlns:a16="http://schemas.microsoft.com/office/drawing/2014/main" id="{E8DCC4DB-2665-D124-CB8B-FAE0CC5B52CE}"/>
              </a:ext>
            </a:extLst>
          </p:cNvPr>
          <p:cNvSpPr/>
          <p:nvPr userDrawn="1"/>
        </p:nvSpPr>
        <p:spPr>
          <a:xfrm>
            <a:off x="11809563" y="6479137"/>
            <a:ext cx="302375" cy="302375"/>
          </a:xfrm>
          <a:custGeom>
            <a:avLst/>
            <a:gdLst>
              <a:gd name="connsiteX0" fmla="*/ 123585 w 491706"/>
              <a:gd name="connsiteY0" fmla="*/ 0 h 491706"/>
              <a:gd name="connsiteX1" fmla="*/ 159588 w 491706"/>
              <a:gd name="connsiteY1" fmla="*/ 0 h 491706"/>
              <a:gd name="connsiteX2" fmla="*/ 332118 w 491706"/>
              <a:gd name="connsiteY2" fmla="*/ 0 h 491706"/>
              <a:gd name="connsiteX3" fmla="*/ 491706 w 491706"/>
              <a:gd name="connsiteY3" fmla="*/ 0 h 491706"/>
              <a:gd name="connsiteX4" fmla="*/ 491706 w 491706"/>
              <a:gd name="connsiteY4" fmla="*/ 159588 h 491706"/>
              <a:gd name="connsiteX5" fmla="*/ 491706 w 491706"/>
              <a:gd name="connsiteY5" fmla="*/ 332118 h 491706"/>
              <a:gd name="connsiteX6" fmla="*/ 491706 w 491706"/>
              <a:gd name="connsiteY6" fmla="*/ 368121 h 491706"/>
              <a:gd name="connsiteX7" fmla="*/ 484437 w 491706"/>
              <a:gd name="connsiteY7" fmla="*/ 368121 h 491706"/>
              <a:gd name="connsiteX8" fmla="*/ 479165 w 491706"/>
              <a:gd name="connsiteY8" fmla="*/ 394237 h 491706"/>
              <a:gd name="connsiteX9" fmla="*/ 332118 w 491706"/>
              <a:gd name="connsiteY9" fmla="*/ 491706 h 491706"/>
              <a:gd name="connsiteX10" fmla="*/ 159588 w 491706"/>
              <a:gd name="connsiteY10" fmla="*/ 491706 h 491706"/>
              <a:gd name="connsiteX11" fmla="*/ 0 w 491706"/>
              <a:gd name="connsiteY11" fmla="*/ 332118 h 491706"/>
              <a:gd name="connsiteX12" fmla="*/ 0 w 491706"/>
              <a:gd name="connsiteY12" fmla="*/ 159588 h 491706"/>
              <a:gd name="connsiteX13" fmla="*/ 97469 w 491706"/>
              <a:gd name="connsiteY13" fmla="*/ 12541 h 491706"/>
              <a:gd name="connsiteX14" fmla="*/ 123585 w 491706"/>
              <a:gd name="connsiteY14" fmla="*/ 7269 h 49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1706" h="491706">
                <a:moveTo>
                  <a:pt x="123585" y="0"/>
                </a:moveTo>
                <a:lnTo>
                  <a:pt x="159588" y="0"/>
                </a:lnTo>
                <a:lnTo>
                  <a:pt x="332118" y="0"/>
                </a:lnTo>
                <a:lnTo>
                  <a:pt x="491706" y="0"/>
                </a:lnTo>
                <a:lnTo>
                  <a:pt x="491706" y="159588"/>
                </a:lnTo>
                <a:lnTo>
                  <a:pt x="491706" y="332118"/>
                </a:lnTo>
                <a:lnTo>
                  <a:pt x="491706" y="368121"/>
                </a:lnTo>
                <a:lnTo>
                  <a:pt x="484437" y="368121"/>
                </a:lnTo>
                <a:lnTo>
                  <a:pt x="479165" y="394237"/>
                </a:lnTo>
                <a:cubicBezTo>
                  <a:pt x="454938" y="451516"/>
                  <a:pt x="398222" y="491706"/>
                  <a:pt x="332118" y="491706"/>
                </a:cubicBezTo>
                <a:lnTo>
                  <a:pt x="159588" y="491706"/>
                </a:lnTo>
                <a:cubicBezTo>
                  <a:pt x="71450" y="491706"/>
                  <a:pt x="0" y="420256"/>
                  <a:pt x="0" y="332118"/>
                </a:cubicBezTo>
                <a:lnTo>
                  <a:pt x="0" y="159588"/>
                </a:lnTo>
                <a:cubicBezTo>
                  <a:pt x="0" y="93485"/>
                  <a:pt x="40191" y="36768"/>
                  <a:pt x="97469" y="12541"/>
                </a:cubicBezTo>
                <a:lnTo>
                  <a:pt x="123585" y="7269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2DD22A-ED8E-B416-6EF9-5CC93A8B5E01}"/>
              </a:ext>
            </a:extLst>
          </p:cNvPr>
          <p:cNvSpPr txBox="1"/>
          <p:nvPr userDrawn="1"/>
        </p:nvSpPr>
        <p:spPr>
          <a:xfrm>
            <a:off x="11809563" y="6516183"/>
            <a:ext cx="30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D8B02B1D-C583-D147-A6C1-E2378FAB3A69}" type="slidenum">
              <a:rPr lang="en-GB" sz="800" b="0" i="0" smtClean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pPr algn="ctr"/>
              <a:t>‹#›</a:t>
            </a:fld>
            <a:endParaRPr lang="en-GB" sz="1050" b="0" i="0" dirty="0">
              <a:solidFill>
                <a:schemeClr val="bg1"/>
              </a:solidFill>
              <a:latin typeface="Calibri" panose="020F0502020204030204" pitchFamily="34" charset="0"/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101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84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Funnel Display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0.png"/><Relationship Id="rId21" Type="http://schemas.openxmlformats.org/officeDocument/2006/relationships/image" Target="../media/image55.svg"/><Relationship Id="rId42" Type="http://schemas.openxmlformats.org/officeDocument/2006/relationships/image" Target="../media/image76.png"/><Relationship Id="rId47" Type="http://schemas.openxmlformats.org/officeDocument/2006/relationships/image" Target="../media/image81.svg"/><Relationship Id="rId63" Type="http://schemas.openxmlformats.org/officeDocument/2006/relationships/image" Target="../media/image97.svg"/><Relationship Id="rId68" Type="http://schemas.openxmlformats.org/officeDocument/2006/relationships/image" Target="../media/image102.png"/><Relationship Id="rId84" Type="http://schemas.openxmlformats.org/officeDocument/2006/relationships/image" Target="../media/image118.png"/><Relationship Id="rId89" Type="http://schemas.openxmlformats.org/officeDocument/2006/relationships/image" Target="../media/image123.svg"/><Relationship Id="rId16" Type="http://schemas.openxmlformats.org/officeDocument/2006/relationships/image" Target="../media/image50.png"/><Relationship Id="rId11" Type="http://schemas.openxmlformats.org/officeDocument/2006/relationships/image" Target="../media/image45.svg"/><Relationship Id="rId32" Type="http://schemas.openxmlformats.org/officeDocument/2006/relationships/image" Target="../media/image66.png"/><Relationship Id="rId37" Type="http://schemas.openxmlformats.org/officeDocument/2006/relationships/image" Target="../media/image71.svg"/><Relationship Id="rId53" Type="http://schemas.openxmlformats.org/officeDocument/2006/relationships/image" Target="../media/image87.svg"/><Relationship Id="rId58" Type="http://schemas.openxmlformats.org/officeDocument/2006/relationships/image" Target="../media/image92.png"/><Relationship Id="rId74" Type="http://schemas.openxmlformats.org/officeDocument/2006/relationships/image" Target="../media/image108.png"/><Relationship Id="rId79" Type="http://schemas.openxmlformats.org/officeDocument/2006/relationships/image" Target="../media/image113.svg"/><Relationship Id="rId5" Type="http://schemas.openxmlformats.org/officeDocument/2006/relationships/image" Target="../media/image39.sv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svg"/><Relationship Id="rId30" Type="http://schemas.openxmlformats.org/officeDocument/2006/relationships/image" Target="../media/image64.png"/><Relationship Id="rId35" Type="http://schemas.openxmlformats.org/officeDocument/2006/relationships/image" Target="../media/image69.svg"/><Relationship Id="rId43" Type="http://schemas.openxmlformats.org/officeDocument/2006/relationships/image" Target="../media/image77.svg"/><Relationship Id="rId48" Type="http://schemas.openxmlformats.org/officeDocument/2006/relationships/image" Target="../media/image82.png"/><Relationship Id="rId56" Type="http://schemas.openxmlformats.org/officeDocument/2006/relationships/image" Target="../media/image90.png"/><Relationship Id="rId64" Type="http://schemas.openxmlformats.org/officeDocument/2006/relationships/image" Target="../media/image98.png"/><Relationship Id="rId69" Type="http://schemas.openxmlformats.org/officeDocument/2006/relationships/image" Target="../media/image103.svg"/><Relationship Id="rId77" Type="http://schemas.openxmlformats.org/officeDocument/2006/relationships/image" Target="../media/image111.svg"/><Relationship Id="rId8" Type="http://schemas.openxmlformats.org/officeDocument/2006/relationships/image" Target="../media/image42.png"/><Relationship Id="rId51" Type="http://schemas.openxmlformats.org/officeDocument/2006/relationships/image" Target="../media/image85.svg"/><Relationship Id="rId72" Type="http://schemas.openxmlformats.org/officeDocument/2006/relationships/image" Target="../media/image106.png"/><Relationship Id="rId80" Type="http://schemas.openxmlformats.org/officeDocument/2006/relationships/image" Target="../media/image114.png"/><Relationship Id="rId85" Type="http://schemas.openxmlformats.org/officeDocument/2006/relationships/image" Target="../media/image119.svg"/><Relationship Id="rId3" Type="http://schemas.openxmlformats.org/officeDocument/2006/relationships/image" Target="../media/image37.svg"/><Relationship Id="rId12" Type="http://schemas.openxmlformats.org/officeDocument/2006/relationships/image" Target="../media/image46.png"/><Relationship Id="rId17" Type="http://schemas.openxmlformats.org/officeDocument/2006/relationships/image" Target="../media/image51.svg"/><Relationship Id="rId25" Type="http://schemas.openxmlformats.org/officeDocument/2006/relationships/image" Target="../media/image59.svg"/><Relationship Id="rId33" Type="http://schemas.openxmlformats.org/officeDocument/2006/relationships/image" Target="../media/image67.svg"/><Relationship Id="rId38" Type="http://schemas.openxmlformats.org/officeDocument/2006/relationships/image" Target="../media/image72.png"/><Relationship Id="rId46" Type="http://schemas.openxmlformats.org/officeDocument/2006/relationships/image" Target="../media/image80.png"/><Relationship Id="rId59" Type="http://schemas.openxmlformats.org/officeDocument/2006/relationships/image" Target="../media/image93.svg"/><Relationship Id="rId67" Type="http://schemas.openxmlformats.org/officeDocument/2006/relationships/image" Target="../media/image101.svg"/><Relationship Id="rId20" Type="http://schemas.openxmlformats.org/officeDocument/2006/relationships/image" Target="../media/image54.png"/><Relationship Id="rId41" Type="http://schemas.openxmlformats.org/officeDocument/2006/relationships/image" Target="../media/image75.svg"/><Relationship Id="rId54" Type="http://schemas.openxmlformats.org/officeDocument/2006/relationships/image" Target="../media/image88.png"/><Relationship Id="rId62" Type="http://schemas.openxmlformats.org/officeDocument/2006/relationships/image" Target="../media/image96.png"/><Relationship Id="rId70" Type="http://schemas.openxmlformats.org/officeDocument/2006/relationships/image" Target="../media/image104.png"/><Relationship Id="rId75" Type="http://schemas.openxmlformats.org/officeDocument/2006/relationships/image" Target="../media/image109.svg"/><Relationship Id="rId83" Type="http://schemas.openxmlformats.org/officeDocument/2006/relationships/image" Target="../media/image117.svg"/><Relationship Id="rId88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5" Type="http://schemas.openxmlformats.org/officeDocument/2006/relationships/image" Target="../media/image49.svg"/><Relationship Id="rId23" Type="http://schemas.openxmlformats.org/officeDocument/2006/relationships/image" Target="../media/image57.svg"/><Relationship Id="rId28" Type="http://schemas.openxmlformats.org/officeDocument/2006/relationships/image" Target="../media/image62.png"/><Relationship Id="rId36" Type="http://schemas.openxmlformats.org/officeDocument/2006/relationships/image" Target="../media/image70.png"/><Relationship Id="rId49" Type="http://schemas.openxmlformats.org/officeDocument/2006/relationships/image" Target="../media/image83.svg"/><Relationship Id="rId57" Type="http://schemas.openxmlformats.org/officeDocument/2006/relationships/image" Target="../media/image91.svg"/><Relationship Id="rId10" Type="http://schemas.openxmlformats.org/officeDocument/2006/relationships/image" Target="../media/image44.png"/><Relationship Id="rId31" Type="http://schemas.openxmlformats.org/officeDocument/2006/relationships/image" Target="../media/image65.svg"/><Relationship Id="rId44" Type="http://schemas.openxmlformats.org/officeDocument/2006/relationships/image" Target="../media/image78.png"/><Relationship Id="rId52" Type="http://schemas.openxmlformats.org/officeDocument/2006/relationships/image" Target="../media/image86.png"/><Relationship Id="rId60" Type="http://schemas.openxmlformats.org/officeDocument/2006/relationships/image" Target="../media/image94.png"/><Relationship Id="rId65" Type="http://schemas.openxmlformats.org/officeDocument/2006/relationships/image" Target="../media/image99.svg"/><Relationship Id="rId73" Type="http://schemas.openxmlformats.org/officeDocument/2006/relationships/image" Target="../media/image107.svg"/><Relationship Id="rId78" Type="http://schemas.openxmlformats.org/officeDocument/2006/relationships/image" Target="../media/image112.png"/><Relationship Id="rId81" Type="http://schemas.openxmlformats.org/officeDocument/2006/relationships/image" Target="../media/image115.svg"/><Relationship Id="rId86" Type="http://schemas.openxmlformats.org/officeDocument/2006/relationships/image" Target="../media/image120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Relationship Id="rId13" Type="http://schemas.openxmlformats.org/officeDocument/2006/relationships/image" Target="../media/image47.svg"/><Relationship Id="rId18" Type="http://schemas.openxmlformats.org/officeDocument/2006/relationships/image" Target="../media/image52.png"/><Relationship Id="rId39" Type="http://schemas.openxmlformats.org/officeDocument/2006/relationships/image" Target="../media/image73.svg"/><Relationship Id="rId34" Type="http://schemas.openxmlformats.org/officeDocument/2006/relationships/image" Target="../media/image68.png"/><Relationship Id="rId50" Type="http://schemas.openxmlformats.org/officeDocument/2006/relationships/image" Target="../media/image84.png"/><Relationship Id="rId55" Type="http://schemas.openxmlformats.org/officeDocument/2006/relationships/image" Target="../media/image89.svg"/><Relationship Id="rId76" Type="http://schemas.openxmlformats.org/officeDocument/2006/relationships/image" Target="../media/image110.png"/><Relationship Id="rId7" Type="http://schemas.openxmlformats.org/officeDocument/2006/relationships/image" Target="../media/image41.svg"/><Relationship Id="rId71" Type="http://schemas.openxmlformats.org/officeDocument/2006/relationships/image" Target="../media/image105.svg"/><Relationship Id="rId2" Type="http://schemas.openxmlformats.org/officeDocument/2006/relationships/image" Target="../media/image36.png"/><Relationship Id="rId29" Type="http://schemas.openxmlformats.org/officeDocument/2006/relationships/image" Target="../media/image63.svg"/><Relationship Id="rId24" Type="http://schemas.openxmlformats.org/officeDocument/2006/relationships/image" Target="../media/image58.png"/><Relationship Id="rId40" Type="http://schemas.openxmlformats.org/officeDocument/2006/relationships/image" Target="../media/image74.png"/><Relationship Id="rId45" Type="http://schemas.openxmlformats.org/officeDocument/2006/relationships/image" Target="../media/image79.svg"/><Relationship Id="rId66" Type="http://schemas.openxmlformats.org/officeDocument/2006/relationships/image" Target="../media/image100.png"/><Relationship Id="rId87" Type="http://schemas.openxmlformats.org/officeDocument/2006/relationships/image" Target="../media/image121.svg"/><Relationship Id="rId61" Type="http://schemas.openxmlformats.org/officeDocument/2006/relationships/image" Target="../media/image95.svg"/><Relationship Id="rId82" Type="http://schemas.openxmlformats.org/officeDocument/2006/relationships/image" Target="../media/image116.png"/><Relationship Id="rId19" Type="http://schemas.openxmlformats.org/officeDocument/2006/relationships/image" Target="../media/image53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svg"/><Relationship Id="rId13" Type="http://schemas.openxmlformats.org/officeDocument/2006/relationships/image" Target="../media/image134.png"/><Relationship Id="rId18" Type="http://schemas.openxmlformats.org/officeDocument/2006/relationships/image" Target="../media/image139.sv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12" Type="http://schemas.openxmlformats.org/officeDocument/2006/relationships/image" Target="../media/image133.svg"/><Relationship Id="rId17" Type="http://schemas.openxmlformats.org/officeDocument/2006/relationships/image" Target="../media/image13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svg"/><Relationship Id="rId11" Type="http://schemas.openxmlformats.org/officeDocument/2006/relationships/image" Target="../media/image132.png"/><Relationship Id="rId5" Type="http://schemas.openxmlformats.org/officeDocument/2006/relationships/image" Target="../media/image126.png"/><Relationship Id="rId15" Type="http://schemas.openxmlformats.org/officeDocument/2006/relationships/image" Target="../media/image136.png"/><Relationship Id="rId10" Type="http://schemas.openxmlformats.org/officeDocument/2006/relationships/image" Target="../media/image131.svg"/><Relationship Id="rId4" Type="http://schemas.openxmlformats.org/officeDocument/2006/relationships/image" Target="../media/image125.svg"/><Relationship Id="rId9" Type="http://schemas.openxmlformats.org/officeDocument/2006/relationships/image" Target="../media/image130.png"/><Relationship Id="rId14" Type="http://schemas.openxmlformats.org/officeDocument/2006/relationships/image" Target="../media/image13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46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64E595B-065F-EAF5-7475-5CF3C3E836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b="1" dirty="0">
                <a:solidFill>
                  <a:schemeClr val="accent1"/>
                </a:solidFill>
              </a:rPr>
              <a:t>Brian Gallagher, </a:t>
            </a:r>
            <a:r>
              <a:rPr lang="en-US" dirty="0"/>
              <a:t>Pedagogical Consultant, </a:t>
            </a:r>
            <a:r>
              <a:rPr lang="en-US" dirty="0" err="1"/>
              <a:t>itslearning</a:t>
            </a:r>
            <a:r>
              <a:rPr lang="en-US" dirty="0"/>
              <a:t> Berlin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95D762-EF5D-4DE1-872C-D9877C03FFB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 to </a:t>
            </a:r>
            <a:br>
              <a:rPr lang="en-GB" dirty="0"/>
            </a:br>
            <a:r>
              <a:rPr lang="en-GB" dirty="0"/>
              <a:t>School 2025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45DAF96-2B10-7C2D-DE77-3114057ACF5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8562" r="18562"/>
          <a:stretch/>
        </p:blipFill>
        <p:spPr/>
      </p:pic>
    </p:spTree>
    <p:extLst>
      <p:ext uri="{BB962C8B-B14F-4D97-AF65-F5344CB8AC3E}">
        <p14:creationId xmlns:p14="http://schemas.microsoft.com/office/powerpoint/2010/main" val="359513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5318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36F2AA-FD10-17C8-E34E-553123A99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0A23EA5-8474-D3E9-05BD-0011048E120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655" t="-15045" r="-188" b="-27298"/>
          <a:stretch/>
        </p:blipFill>
        <p:spPr>
          <a:xfrm>
            <a:off x="83762" y="0"/>
            <a:ext cx="5703084" cy="685800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C3495CF-EB0E-196F-B12D-7FC716E19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Start a new section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F8C0E3D-2DDF-389D-77A1-BC2591ED580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819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466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1CDB606-18FD-4D06-2DD7-6A837B846D0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60%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BBCCBA-60AC-CCD4-945A-BF0BA05FF8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sz="1600" b="0" i="0" dirty="0">
                <a:effectLst/>
              </a:rPr>
              <a:t>Over 60% of high-school and middle-school students use eLearning tools daily.</a:t>
            </a:r>
            <a:endParaRPr lang="en-GB" sz="1600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448CFF0C-FDF1-90BC-DB8F-989A5DE760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 sz="1600" b="0" i="0" dirty="0">
                <a:effectLst/>
              </a:rPr>
              <a:t>The Covid-19 pandemic caused a shift in Academic eLearning, as more institutions now adopt online teaching. Here are some statistics showing eLearning in different academic levels, from elementary to graduate level.</a:t>
            </a:r>
            <a:endParaRPr lang="en-GB" sz="1600" dirty="0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4A57E778-9041-308F-BC24-7278583F7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ffectLst/>
              </a:rPr>
              <a:t>Academic eLearning Statistics</a:t>
            </a:r>
            <a:endParaRPr lang="en-GB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0D96282-8E6E-63E6-C591-9454B6EC25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40%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955FC93-6F2F-6C69-B377-1EB89B24B3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sz="1600" b="0" i="0" dirty="0">
                <a:effectLst/>
              </a:rPr>
              <a:t>Over 40% of students, after the pandemic, reported they would prefer to take all their academic courses online.</a:t>
            </a:r>
            <a:endParaRPr lang="en-GB" sz="1600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02498C5-40EC-8045-1FE1-D5FC4A56C66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40%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4F0C486-6D5F-710A-9ABE-49450EA98AE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sz="1600" b="0" i="0" dirty="0">
                <a:effectLst/>
              </a:rPr>
              <a:t>About 40% of university students preferred their eLearning courses to physical classes, while 38% felt the same for both.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780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5155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C3EB1B5-0791-3479-3CF2-4E3F18014F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474747"/>
                </a:solidFill>
              </a:rPr>
              <a:t>i</a:t>
            </a:r>
            <a:r>
              <a:rPr lang="en-GB" b="0" i="0" dirty="0">
                <a:solidFill>
                  <a:srgbClr val="474747"/>
                </a:solidFill>
                <a:effectLst/>
              </a:rPr>
              <a:t>tslearning is used to </a:t>
            </a:r>
            <a:r>
              <a:rPr lang="en-GB" b="0" i="0" dirty="0">
                <a:solidFill>
                  <a:srgbClr val="040C28"/>
                </a:solidFill>
                <a:effectLst/>
              </a:rPr>
              <a:t>manage and deliver instructional materials and resources, increase course engagement and interactions, as well as tracking and assessing student academic performance.</a:t>
            </a:r>
            <a:endParaRPr lang="en-GB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FFA48E72-4456-283C-E67D-651ABCDA7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effective is itslearning?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3D9C787-2C26-596C-CAFE-95CC8F062C6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>
                <a:solidFill>
                  <a:srgbClr val="474747"/>
                </a:solidFill>
                <a:latin typeface="Google Sans"/>
              </a:rPr>
              <a:t>i</a:t>
            </a:r>
            <a:r>
              <a:rPr lang="en-GB" b="0" i="0" dirty="0">
                <a:solidFill>
                  <a:srgbClr val="474747"/>
                </a:solidFill>
                <a:effectLst/>
                <a:latin typeface="Google Sans"/>
              </a:rPr>
              <a:t>tslearning </a:t>
            </a:r>
            <a:r>
              <a:rPr lang="en-GB" b="0" i="0" dirty="0">
                <a:solidFill>
                  <a:srgbClr val="040C28"/>
                </a:solidFill>
                <a:effectLst/>
                <a:latin typeface="Google Sans"/>
              </a:rPr>
              <a:t>helps streamline training delivery by minimising the time spent on manual admin tasks</a:t>
            </a:r>
            <a:r>
              <a:rPr lang="en-GB" b="0" i="0" dirty="0">
                <a:solidFill>
                  <a:srgbClr val="474747"/>
                </a:solidFill>
                <a:effectLst/>
                <a:latin typeface="Google Sans"/>
              </a:rPr>
              <a:t>.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D2EA1C31-A7B1-5B9E-F118-445F7FB24A5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itslearning enables teachers to manage and deliver course materials more efficiently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E0BFECA-A6F8-F4D5-E7DA-EBBBDB6E868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040C28"/>
                </a:solidFill>
                <a:effectLst/>
                <a:latin typeface="Google Sans"/>
              </a:rPr>
              <a:t>itslearning makes it easy to upload, manage, and distribute online training programs</a:t>
            </a:r>
            <a:r>
              <a:rPr lang="en-GB" b="0" i="0" dirty="0">
                <a:solidFill>
                  <a:srgbClr val="474747"/>
                </a:solidFill>
                <a:effectLst/>
                <a:latin typeface="Google Sans"/>
              </a:rPr>
              <a:t>.</a:t>
            </a:r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B67A2B7-7620-60A2-36FB-7C6FFB2463A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>
                <a:solidFill>
                  <a:srgbClr val="040C28"/>
                </a:solidFill>
                <a:latin typeface="Google Sans"/>
              </a:rPr>
              <a:t>i</a:t>
            </a:r>
            <a:r>
              <a:rPr lang="en-GB" b="0" i="0" dirty="0">
                <a:solidFill>
                  <a:srgbClr val="040C28"/>
                </a:solidFill>
                <a:effectLst/>
                <a:latin typeface="Google Sans"/>
              </a:rPr>
              <a:t>tslearning offers increased flexibility, efficiency, personalisation, cost-effectiveness, and data-driven insights</a:t>
            </a:r>
            <a:r>
              <a:rPr lang="en-GB" b="0" i="0" dirty="0">
                <a:solidFill>
                  <a:srgbClr val="474747"/>
                </a:solidFill>
                <a:effectLst/>
                <a:latin typeface="Google Sans"/>
              </a:rPr>
              <a:t>.</a:t>
            </a:r>
            <a:endParaRPr lang="en-GB" dirty="0"/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F3827E93-1FBB-2646-199F-C2ECAEC7388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8397" t="-1763" r="-6111" b="-2846"/>
          <a:stretch/>
        </p:blipFill>
        <p:spPr>
          <a:xfrm>
            <a:off x="6721853" y="1062804"/>
            <a:ext cx="421275" cy="385166"/>
          </a:xfrm>
        </p:spPr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A050F178-A272-EC5B-CB3B-E408583FA366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0831" t="-19200" r="-3618" b="-11987"/>
          <a:stretch/>
        </p:blipFill>
        <p:spPr>
          <a:xfrm>
            <a:off x="9829311" y="1001024"/>
            <a:ext cx="495326" cy="452870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46B6B777-0740-6DDB-317D-825E52836FDA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4511" b="4511"/>
          <a:stretch/>
        </p:blipFill>
        <p:spPr/>
      </p:pic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86298C82-5BDD-CDCA-7FD1-9FF07125668B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4340" b="4340"/>
          <a:stretch/>
        </p:blipFill>
        <p:spPr/>
      </p:pic>
    </p:spTree>
    <p:extLst>
      <p:ext uri="{BB962C8B-B14F-4D97-AF65-F5344CB8AC3E}">
        <p14:creationId xmlns:p14="http://schemas.microsoft.com/office/powerpoint/2010/main" val="197016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482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864A79C-612D-4ACC-6BBB-41832FF314F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65657" y="2104625"/>
            <a:ext cx="2894187" cy="1753697"/>
          </a:xfrm>
        </p:spPr>
        <p:txBody>
          <a:bodyPr/>
          <a:lstStyle/>
          <a:p>
            <a:r>
              <a:rPr lang="en-GB" sz="1800" b="1" dirty="0">
                <a:solidFill>
                  <a:schemeClr val="accent6"/>
                </a:solidFill>
                <a:latin typeface="Funnel Display SemiBold" pitchFamily="2" charset="0"/>
              </a:rPr>
              <a:t>Pain</a:t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b="0" dirty="0">
                <a:solidFill>
                  <a:schemeClr val="tx1"/>
                </a:solidFill>
              </a:rPr>
              <a:t>Teachers, students, and administrators struggle with multiple logins across different platforms, leading to confusion, inefficiency, and security risks.</a:t>
            </a:r>
            <a:endParaRPr lang="en-GB" sz="1200" b="0" dirty="0">
              <a:solidFill>
                <a:schemeClr val="tx1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6002DA3-50FF-6D27-62E2-8A3C5531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kumimoji="0" lang="en-GB" sz="3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One Secure Login, Seamless Access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8ACC840-C4C1-0F5A-66AC-3CAAF303301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151784" y="2104625"/>
            <a:ext cx="2894187" cy="1753697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Funnel Display SemiBold" pitchFamily="2" charset="0"/>
              </a:rPr>
              <a:t>Features Highlighted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Single Sign-On (SSO), ISO 27001 certification, GDPR compliance, centralised access to learning tools, secure authentication.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D48DF87-5EC5-8BEB-8548-1FAD6CFEE3D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065657" y="4047768"/>
            <a:ext cx="2894187" cy="2230368"/>
          </a:xfrm>
        </p:spPr>
        <p:txBody>
          <a:bodyPr/>
          <a:lstStyle/>
          <a:p>
            <a:r>
              <a:rPr lang="en-GB" sz="1800" b="1" dirty="0">
                <a:solidFill>
                  <a:schemeClr val="accent3"/>
                </a:solidFill>
                <a:latin typeface="Funnel Display SemiBold" pitchFamily="2" charset="0"/>
              </a:rPr>
              <a:t>Solution</a:t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b="0" dirty="0">
                <a:solidFill>
                  <a:schemeClr val="tx1"/>
                </a:solidFill>
              </a:rPr>
              <a:t>itslearning provides Single Sign-On (SSO), giving users secure, hassle-free access to all learning tools, resources, and communication in one place—while ensuring the highest data protection standards.</a:t>
            </a:r>
            <a:endParaRPr lang="en-GB" sz="1800" b="0" dirty="0">
              <a:solidFill>
                <a:schemeClr val="tx1"/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40798E4-0397-2622-42D6-B19825D8454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151784" y="4047768"/>
            <a:ext cx="2894187" cy="2230368"/>
          </a:xfrm>
        </p:spPr>
        <p:txBody>
          <a:bodyPr/>
          <a:lstStyle/>
          <a:p>
            <a:r>
              <a:rPr lang="en-GB" sz="1800" b="1" dirty="0">
                <a:solidFill>
                  <a:schemeClr val="accent1"/>
                </a:solidFill>
                <a:latin typeface="Funnel Display SemiBold" pitchFamily="2" charset="0"/>
              </a:rPr>
              <a:t>Value</a:t>
            </a:r>
            <a:br>
              <a:rPr lang="en-GB" sz="1200" b="1" dirty="0">
                <a:solidFill>
                  <a:schemeClr val="tx1"/>
                </a:solidFill>
              </a:rPr>
            </a:br>
            <a:r>
              <a:rPr lang="en-GB" b="0" dirty="0">
                <a:solidFill>
                  <a:schemeClr val="tx1"/>
                </a:solidFill>
              </a:rPr>
              <a:t>With a single, protected login, schools simplify access management, enhance security, and avoid platform confusion.</a:t>
            </a:r>
            <a:endParaRPr lang="en-GB" sz="1200" b="0" dirty="0">
              <a:solidFill>
                <a:schemeClr val="tx1"/>
              </a:solidFill>
            </a:endParaRPr>
          </a:p>
        </p:txBody>
      </p:sp>
      <p:pic>
        <p:nvPicPr>
          <p:cNvPr id="210" name="Picture Placeholder 3125">
            <a:extLst>
              <a:ext uri="{FF2B5EF4-FFF2-40B4-BE49-F238E27FC236}">
                <a16:creationId xmlns:a16="http://schemas.microsoft.com/office/drawing/2014/main" id="{74B9CE51-01E0-DBE5-3862-D0D42E11A74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60466" t="-62489" r="-41199" b="-63770"/>
          <a:stretch/>
        </p:blipFill>
        <p:spPr>
          <a:xfrm>
            <a:off x="676161" y="408072"/>
            <a:ext cx="1174424" cy="1170858"/>
          </a:xfr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72703101-FF05-6668-AA24-CE12EEB9638A}"/>
              </a:ext>
            </a:extLst>
          </p:cNvPr>
          <p:cNvGrpSpPr/>
          <p:nvPr/>
        </p:nvGrpSpPr>
        <p:grpSpPr>
          <a:xfrm>
            <a:off x="7278866" y="1952885"/>
            <a:ext cx="4328418" cy="4366164"/>
            <a:chOff x="6877771" y="1885965"/>
            <a:chExt cx="4759081" cy="4676178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910AC4BF-E8BE-EACF-76A2-AC7743B413B4}"/>
                </a:ext>
              </a:extLst>
            </p:cNvPr>
            <p:cNvGrpSpPr/>
            <p:nvPr/>
          </p:nvGrpSpPr>
          <p:grpSpPr>
            <a:xfrm>
              <a:off x="7665940" y="1885965"/>
              <a:ext cx="2236240" cy="4676178"/>
              <a:chOff x="7828246" y="1357308"/>
              <a:chExt cx="2400051" cy="5018722"/>
            </a:xfrm>
          </p:grpSpPr>
          <p:pic>
            <p:nvPicPr>
              <p:cNvPr id="197" name="Picture Placeholder 15">
                <a:extLst>
                  <a:ext uri="{FF2B5EF4-FFF2-40B4-BE49-F238E27FC236}">
                    <a16:creationId xmlns:a16="http://schemas.microsoft.com/office/drawing/2014/main" id="{485C500A-1844-2C2B-1889-B438F53834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897066" y="1357308"/>
                <a:ext cx="2303630" cy="5018722"/>
              </a:xfrm>
              <a:custGeom>
                <a:avLst/>
                <a:gdLst>
                  <a:gd name="connsiteX0" fmla="*/ 484877 w 2909202"/>
                  <a:gd name="connsiteY0" fmla="*/ 0 h 5894060"/>
                  <a:gd name="connsiteX1" fmla="*/ 2424325 w 2909202"/>
                  <a:gd name="connsiteY1" fmla="*/ 0 h 5894060"/>
                  <a:gd name="connsiteX2" fmla="*/ 2909202 w 2909202"/>
                  <a:gd name="connsiteY2" fmla="*/ 484877 h 5894060"/>
                  <a:gd name="connsiteX3" fmla="*/ 2909202 w 2909202"/>
                  <a:gd name="connsiteY3" fmla="*/ 5409183 h 5894060"/>
                  <a:gd name="connsiteX4" fmla="*/ 2424325 w 2909202"/>
                  <a:gd name="connsiteY4" fmla="*/ 5894060 h 5894060"/>
                  <a:gd name="connsiteX5" fmla="*/ 484877 w 2909202"/>
                  <a:gd name="connsiteY5" fmla="*/ 5894060 h 5894060"/>
                  <a:gd name="connsiteX6" fmla="*/ 0 w 2909202"/>
                  <a:gd name="connsiteY6" fmla="*/ 5409183 h 5894060"/>
                  <a:gd name="connsiteX7" fmla="*/ 0 w 2909202"/>
                  <a:gd name="connsiteY7" fmla="*/ 484877 h 5894060"/>
                  <a:gd name="connsiteX8" fmla="*/ 484877 w 2909202"/>
                  <a:gd name="connsiteY8" fmla="*/ 0 h 5894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09202" h="5894060">
                    <a:moveTo>
                      <a:pt x="484877" y="0"/>
                    </a:moveTo>
                    <a:lnTo>
                      <a:pt x="2424325" y="0"/>
                    </a:lnTo>
                    <a:cubicBezTo>
                      <a:pt x="2692115" y="0"/>
                      <a:pt x="2909202" y="217087"/>
                      <a:pt x="2909202" y="484877"/>
                    </a:cubicBezTo>
                    <a:lnTo>
                      <a:pt x="2909202" y="5409183"/>
                    </a:lnTo>
                    <a:cubicBezTo>
                      <a:pt x="2909202" y="5676973"/>
                      <a:pt x="2692115" y="5894060"/>
                      <a:pt x="2424325" y="5894060"/>
                    </a:cubicBezTo>
                    <a:lnTo>
                      <a:pt x="484877" y="5894060"/>
                    </a:lnTo>
                    <a:cubicBezTo>
                      <a:pt x="217087" y="5894060"/>
                      <a:pt x="0" y="5676973"/>
                      <a:pt x="0" y="5409183"/>
                    </a:cubicBezTo>
                    <a:lnTo>
                      <a:pt x="0" y="484877"/>
                    </a:lnTo>
                    <a:cubicBezTo>
                      <a:pt x="0" y="217087"/>
                      <a:pt x="217087" y="0"/>
                      <a:pt x="484877" y="0"/>
                    </a:cubicBezTo>
                    <a:close/>
                  </a:path>
                </a:pathLst>
              </a:custGeom>
            </p:spPr>
          </p:pic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68677DF3-FEFD-4843-52BA-2485108453EF}"/>
                  </a:ext>
                </a:extLst>
              </p:cNvPr>
              <p:cNvGrpSpPr/>
              <p:nvPr/>
            </p:nvGrpSpPr>
            <p:grpSpPr>
              <a:xfrm>
                <a:off x="7828246" y="1357308"/>
                <a:ext cx="2400051" cy="5018721"/>
                <a:chOff x="6764724" y="481970"/>
                <a:chExt cx="2818655" cy="5894060"/>
              </a:xfrm>
            </p:grpSpPr>
            <p:sp>
              <p:nvSpPr>
                <p:cNvPr id="199" name="Rounded Rectangle 198">
                  <a:extLst>
                    <a:ext uri="{FF2B5EF4-FFF2-40B4-BE49-F238E27FC236}">
                      <a16:creationId xmlns:a16="http://schemas.microsoft.com/office/drawing/2014/main" id="{2215FE4A-3305-F6DD-FD71-37060163921E}"/>
                    </a:ext>
                  </a:extLst>
                </p:cNvPr>
                <p:cNvSpPr/>
                <p:nvPr/>
              </p:nvSpPr>
              <p:spPr>
                <a:xfrm>
                  <a:off x="9537660" y="1907811"/>
                  <a:ext cx="45719" cy="97778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0" name="Rounded Rectangle 199">
                  <a:extLst>
                    <a:ext uri="{FF2B5EF4-FFF2-40B4-BE49-F238E27FC236}">
                      <a16:creationId xmlns:a16="http://schemas.microsoft.com/office/drawing/2014/main" id="{A75B9553-2BCB-AF98-FBFE-733C671C3E3F}"/>
                    </a:ext>
                  </a:extLst>
                </p:cNvPr>
                <p:cNvSpPr/>
                <p:nvPr/>
              </p:nvSpPr>
              <p:spPr>
                <a:xfrm>
                  <a:off x="6764724" y="2438298"/>
                  <a:ext cx="45719" cy="4473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1" name="Rounded Rectangle 200">
                  <a:extLst>
                    <a:ext uri="{FF2B5EF4-FFF2-40B4-BE49-F238E27FC236}">
                      <a16:creationId xmlns:a16="http://schemas.microsoft.com/office/drawing/2014/main" id="{2C147A37-E6E7-3F29-7AD3-7A8112FD2ECE}"/>
                    </a:ext>
                  </a:extLst>
                </p:cNvPr>
                <p:cNvSpPr/>
                <p:nvPr/>
              </p:nvSpPr>
              <p:spPr>
                <a:xfrm>
                  <a:off x="6764724" y="1907811"/>
                  <a:ext cx="45719" cy="4473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2" name="Picture Placeholder 23">
                  <a:extLst>
                    <a:ext uri="{FF2B5EF4-FFF2-40B4-BE49-F238E27FC236}">
                      <a16:creationId xmlns:a16="http://schemas.microsoft.com/office/drawing/2014/main" id="{702F27D4-62D7-E8DF-3CD9-A67B849DC49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819710" y="481970"/>
                  <a:ext cx="2705415" cy="5894060"/>
                </a:xfrm>
                <a:custGeom>
                  <a:avLst/>
                  <a:gdLst>
                    <a:gd name="connsiteX0" fmla="*/ 484877 w 2909202"/>
                    <a:gd name="connsiteY0" fmla="*/ 0 h 5894060"/>
                    <a:gd name="connsiteX1" fmla="*/ 2424325 w 2909202"/>
                    <a:gd name="connsiteY1" fmla="*/ 0 h 5894060"/>
                    <a:gd name="connsiteX2" fmla="*/ 2909202 w 2909202"/>
                    <a:gd name="connsiteY2" fmla="*/ 484877 h 5894060"/>
                    <a:gd name="connsiteX3" fmla="*/ 2909202 w 2909202"/>
                    <a:gd name="connsiteY3" fmla="*/ 5409183 h 5894060"/>
                    <a:gd name="connsiteX4" fmla="*/ 2424325 w 2909202"/>
                    <a:gd name="connsiteY4" fmla="*/ 5894060 h 5894060"/>
                    <a:gd name="connsiteX5" fmla="*/ 484877 w 2909202"/>
                    <a:gd name="connsiteY5" fmla="*/ 5894060 h 5894060"/>
                    <a:gd name="connsiteX6" fmla="*/ 0 w 2909202"/>
                    <a:gd name="connsiteY6" fmla="*/ 5409183 h 5894060"/>
                    <a:gd name="connsiteX7" fmla="*/ 0 w 2909202"/>
                    <a:gd name="connsiteY7" fmla="*/ 484877 h 5894060"/>
                    <a:gd name="connsiteX8" fmla="*/ 484877 w 2909202"/>
                    <a:gd name="connsiteY8" fmla="*/ 0 h 5894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09202" h="5894060">
                      <a:moveTo>
                        <a:pt x="484877" y="0"/>
                      </a:moveTo>
                      <a:lnTo>
                        <a:pt x="2424325" y="0"/>
                      </a:lnTo>
                      <a:cubicBezTo>
                        <a:pt x="2692115" y="0"/>
                        <a:pt x="2909202" y="217087"/>
                        <a:pt x="2909202" y="484877"/>
                      </a:cubicBezTo>
                      <a:lnTo>
                        <a:pt x="2909202" y="5409183"/>
                      </a:lnTo>
                      <a:cubicBezTo>
                        <a:pt x="2909202" y="5676973"/>
                        <a:pt x="2692115" y="5894060"/>
                        <a:pt x="2424325" y="5894060"/>
                      </a:cubicBezTo>
                      <a:lnTo>
                        <a:pt x="484877" y="5894060"/>
                      </a:lnTo>
                      <a:cubicBezTo>
                        <a:pt x="217087" y="5894060"/>
                        <a:pt x="0" y="5676973"/>
                        <a:pt x="0" y="5409183"/>
                      </a:cubicBezTo>
                      <a:lnTo>
                        <a:pt x="0" y="484877"/>
                      </a:lnTo>
                      <a:cubicBezTo>
                        <a:pt x="0" y="217087"/>
                        <a:pt x="217087" y="0"/>
                        <a:pt x="484877" y="0"/>
                      </a:cubicBezTo>
                      <a:close/>
                    </a:path>
                  </a:pathLst>
                </a:custGeom>
                <a:noFill/>
                <a:ln w="76200" cap="flat" cmpd="sng" algn="ctr">
                  <a:solidFill>
                    <a:schemeClr val="tx1"/>
                  </a:solidFill>
                  <a:prstDash val="solid"/>
                  <a:miter lim="800000"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none"/>
              </p:style>
              <p:txBody>
                <a:bodyPr wrap="square" lIns="288000" tIns="864000" rIns="288000" bIns="288000">
                  <a:no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Clr>
                      <a:schemeClr val="accent1"/>
                    </a:buClr>
                    <a:buFont typeface="Arial" panose="020B0604020202020204" pitchFamily="34" charset="0"/>
                    <a:buNone/>
                    <a:tabLst/>
                    <a:defRPr sz="1200" b="0" i="0" kern="1200">
                      <a:solidFill>
                        <a:schemeClr val="tx1"/>
                      </a:solidFill>
                      <a:latin typeface="+mn-lt"/>
                      <a:ea typeface="Lato" panose="020F0502020204030203" pitchFamily="34" charset="0"/>
                      <a:cs typeface="Calibri" panose="020F0502020204030204" pitchFamily="34" charset="0"/>
                    </a:defRPr>
                  </a:lvl1pPr>
                  <a:lvl2pPr marL="449263" indent="-136525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System Font Regular"/>
                    <a:buChar char="-"/>
                    <a:tabLst/>
                    <a:defRPr sz="1600" b="0" i="0" kern="1200">
                      <a:solidFill>
                        <a:schemeClr val="tx1"/>
                      </a:solidFill>
                      <a:latin typeface="+mn-lt"/>
                      <a:ea typeface="Lato" panose="020F0502020204030203" pitchFamily="34" charset="0"/>
                      <a:cs typeface="Calibri" panose="020F0502020204030204" pitchFamily="34" charset="0"/>
                    </a:defRPr>
                  </a:lvl2pPr>
                  <a:lvl3pPr marL="712788" indent="-131763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SzPct val="80000"/>
                    <a:buFont typeface="Arial" panose="020B0604020202020204" pitchFamily="34" charset="0"/>
                    <a:buChar char="•"/>
                    <a:tabLst/>
                    <a:defRPr sz="1400" b="0" i="0" kern="1200">
                      <a:solidFill>
                        <a:schemeClr val="tx1"/>
                      </a:solidFill>
                      <a:latin typeface="+mn-lt"/>
                      <a:ea typeface="Lato" panose="020F0502020204030203" pitchFamily="34" charset="0"/>
                      <a:cs typeface="Calibri" panose="020F0502020204030204" pitchFamily="34" charset="0"/>
                    </a:defRPr>
                  </a:lvl3pPr>
                  <a:lvl4pPr marL="1519238" indent="-147638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SzPct val="70000"/>
                    <a:buFont typeface="Arial" panose="020B0604020202020204" pitchFamily="34" charset="0"/>
                    <a:buChar char="•"/>
                    <a:tabLst/>
                    <a:defRPr sz="1600" b="0" i="0" kern="1200">
                      <a:solidFill>
                        <a:schemeClr val="tx1"/>
                      </a:solidFill>
                      <a:latin typeface="+mn-lt"/>
                      <a:ea typeface="Lato" panose="020F0502020204030203" pitchFamily="34" charset="0"/>
                      <a:cs typeface="Calibri" panose="020F0502020204030204" pitchFamily="34" charset="0"/>
                    </a:defRPr>
                  </a:lvl4pPr>
                  <a:lvl5pPr marL="11113" indent="0" algn="l" defTabSz="914400" rtl="0" eaLnBrk="1" latinLnBrk="0" hangingPunct="1">
                    <a:lnSpc>
                      <a:spcPts val="2500"/>
                    </a:lnSpc>
                    <a:spcBef>
                      <a:spcPts val="1100"/>
                    </a:spcBef>
                    <a:spcAft>
                      <a:spcPts val="0"/>
                    </a:spcAft>
                    <a:buSzPct val="60000"/>
                    <a:buFont typeface="Arial" panose="020B0604020202020204" pitchFamily="34" charset="0"/>
                    <a:buNone/>
                    <a:tabLst/>
                    <a:defRPr sz="1700" b="0" i="0" kern="1200">
                      <a:solidFill>
                        <a:schemeClr val="tx1"/>
                      </a:solidFill>
                      <a:latin typeface="+mn-lt"/>
                      <a:ea typeface="Lato" panose="020F0502020204030203" pitchFamily="34" charset="0"/>
                      <a:cs typeface="Calibri" panose="020F0502020204030204" pitchFamily="34" charset="0"/>
                    </a:defRPr>
                  </a:lvl5pPr>
                  <a:lvl6pPr marL="981075" indent="-136525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tabLst/>
                    <a:defRPr sz="1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/>
                </a:p>
              </p:txBody>
            </p:sp>
          </p:grp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2D21D468-0978-CE37-1814-CFCF6294E127}"/>
                </a:ext>
              </a:extLst>
            </p:cNvPr>
            <p:cNvGrpSpPr/>
            <p:nvPr/>
          </p:nvGrpSpPr>
          <p:grpSpPr>
            <a:xfrm>
              <a:off x="6877771" y="2435172"/>
              <a:ext cx="4759081" cy="3941111"/>
              <a:chOff x="3939751" y="-592012"/>
              <a:chExt cx="7735362" cy="6405843"/>
            </a:xfrm>
          </p:grpSpPr>
          <p:sp>
            <p:nvSpPr>
              <p:cNvPr id="114" name="Freeform 113">
                <a:extLst>
                  <a:ext uri="{FF2B5EF4-FFF2-40B4-BE49-F238E27FC236}">
                    <a16:creationId xmlns:a16="http://schemas.microsoft.com/office/drawing/2014/main" id="{4F59060D-08F9-F09E-6AF9-F49DBE2C0D82}"/>
                  </a:ext>
                </a:extLst>
              </p:cNvPr>
              <p:cNvSpPr/>
              <p:nvPr/>
            </p:nvSpPr>
            <p:spPr>
              <a:xfrm>
                <a:off x="9572162" y="959576"/>
                <a:ext cx="689876" cy="219645"/>
              </a:xfrm>
              <a:custGeom>
                <a:avLst/>
                <a:gdLst>
                  <a:gd name="connsiteX0" fmla="*/ 79202 w 689875"/>
                  <a:gd name="connsiteY0" fmla="*/ 110944 h 219645"/>
                  <a:gd name="connsiteX1" fmla="*/ 73502 w 689875"/>
                  <a:gd name="connsiteY1" fmla="*/ 210690 h 219645"/>
                  <a:gd name="connsiteX2" fmla="*/ 515233 w 689875"/>
                  <a:gd name="connsiteY2" fmla="*/ 218462 h 219645"/>
                  <a:gd name="connsiteX3" fmla="*/ 689854 w 689875"/>
                  <a:gd name="connsiteY3" fmla="*/ 155765 h 219645"/>
                  <a:gd name="connsiteX4" fmla="*/ 597103 w 689875"/>
                  <a:gd name="connsiteY4" fmla="*/ 92290 h 219645"/>
                  <a:gd name="connsiteX5" fmla="*/ 465231 w 689875"/>
                  <a:gd name="connsiteY5" fmla="*/ 58 h 219645"/>
                  <a:gd name="connsiteX6" fmla="*/ 303306 w 689875"/>
                  <a:gd name="connsiteY6" fmla="*/ 87108 h 219645"/>
                  <a:gd name="connsiteX7" fmla="*/ 191643 w 689875"/>
                  <a:gd name="connsiteY7" fmla="*/ 148510 h 219645"/>
                  <a:gd name="connsiteX8" fmla="*/ 79720 w 689875"/>
                  <a:gd name="connsiteY8" fmla="*/ 111462 h 219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875" h="219645">
                    <a:moveTo>
                      <a:pt x="79202" y="110944"/>
                    </a:moveTo>
                    <a:cubicBezTo>
                      <a:pt x="30754" y="110944"/>
                      <a:pt x="-68733" y="196958"/>
                      <a:pt x="73502" y="210690"/>
                    </a:cubicBezTo>
                    <a:cubicBezTo>
                      <a:pt x="215737" y="224421"/>
                      <a:pt x="428960" y="218203"/>
                      <a:pt x="515233" y="218462"/>
                    </a:cubicBezTo>
                    <a:cubicBezTo>
                      <a:pt x="655914" y="218980"/>
                      <a:pt x="690890" y="213280"/>
                      <a:pt x="689854" y="155765"/>
                    </a:cubicBezTo>
                    <a:cubicBezTo>
                      <a:pt x="689076" y="122602"/>
                      <a:pt x="671199" y="100840"/>
                      <a:pt x="597103" y="92290"/>
                    </a:cubicBezTo>
                    <a:cubicBezTo>
                      <a:pt x="519897" y="83222"/>
                      <a:pt x="559277" y="-2533"/>
                      <a:pt x="465231" y="58"/>
                    </a:cubicBezTo>
                    <a:cubicBezTo>
                      <a:pt x="384916" y="2389"/>
                      <a:pt x="376885" y="114571"/>
                      <a:pt x="303306" y="87108"/>
                    </a:cubicBezTo>
                    <a:cubicBezTo>
                      <a:pt x="229727" y="59646"/>
                      <a:pt x="245272" y="134520"/>
                      <a:pt x="191643" y="148510"/>
                    </a:cubicBezTo>
                    <a:cubicBezTo>
                      <a:pt x="132572" y="163537"/>
                      <a:pt x="128168" y="111462"/>
                      <a:pt x="79720" y="111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571FC241-1601-5CC7-90B9-9605BACEB531}"/>
                  </a:ext>
                </a:extLst>
              </p:cNvPr>
              <p:cNvSpPr/>
              <p:nvPr/>
            </p:nvSpPr>
            <p:spPr>
              <a:xfrm>
                <a:off x="3939751" y="-592012"/>
                <a:ext cx="792041" cy="273568"/>
              </a:xfrm>
              <a:custGeom>
                <a:avLst/>
                <a:gdLst>
                  <a:gd name="connsiteX0" fmla="*/ 320521 w 792041"/>
                  <a:gd name="connsiteY0" fmla="*/ 271516 h 273567"/>
                  <a:gd name="connsiteX1" fmla="*/ 47192 w 792041"/>
                  <a:gd name="connsiteY1" fmla="*/ 248976 h 273567"/>
                  <a:gd name="connsiteX2" fmla="*/ 8848 w 792041"/>
                  <a:gd name="connsiteY2" fmla="*/ 229804 h 273567"/>
                  <a:gd name="connsiteX3" fmla="*/ 14289 w 792041"/>
                  <a:gd name="connsiteY3" fmla="*/ 165293 h 273567"/>
                  <a:gd name="connsiteX4" fmla="*/ 74654 w 792041"/>
                  <a:gd name="connsiteY4" fmla="*/ 146121 h 273567"/>
                  <a:gd name="connsiteX5" fmla="*/ 115848 w 792041"/>
                  <a:gd name="connsiteY5" fmla="*/ 147417 h 273567"/>
                  <a:gd name="connsiteX6" fmla="*/ 154710 w 792041"/>
                  <a:gd name="connsiteY6" fmla="*/ 110886 h 273567"/>
                  <a:gd name="connsiteX7" fmla="*/ 198235 w 792041"/>
                  <a:gd name="connsiteY7" fmla="*/ 84201 h 273567"/>
                  <a:gd name="connsiteX8" fmla="*/ 232693 w 792041"/>
                  <a:gd name="connsiteY8" fmla="*/ 103373 h 273567"/>
                  <a:gd name="connsiteX9" fmla="*/ 267410 w 792041"/>
                  <a:gd name="connsiteY9" fmla="*/ 98450 h 273567"/>
                  <a:gd name="connsiteX10" fmla="*/ 334252 w 792041"/>
                  <a:gd name="connsiteY10" fmla="*/ 0 h 273567"/>
                  <a:gd name="connsiteX11" fmla="*/ 434516 w 792041"/>
                  <a:gd name="connsiteY11" fmla="*/ 88087 h 273567"/>
                  <a:gd name="connsiteX12" fmla="*/ 515349 w 792041"/>
                  <a:gd name="connsiteY12" fmla="*/ 98450 h 273567"/>
                  <a:gd name="connsiteX13" fmla="*/ 597219 w 792041"/>
                  <a:gd name="connsiteY13" fmla="*/ 103891 h 273567"/>
                  <a:gd name="connsiteX14" fmla="*/ 637376 w 792041"/>
                  <a:gd name="connsiteY14" fmla="*/ 171770 h 273567"/>
                  <a:gd name="connsiteX15" fmla="*/ 713545 w 792041"/>
                  <a:gd name="connsiteY15" fmla="*/ 172029 h 273567"/>
                  <a:gd name="connsiteX16" fmla="*/ 786347 w 792041"/>
                  <a:gd name="connsiteY16" fmla="*/ 185242 h 273567"/>
                  <a:gd name="connsiteX17" fmla="*/ 771838 w 792041"/>
                  <a:gd name="connsiteY17" fmla="*/ 249494 h 273567"/>
                  <a:gd name="connsiteX18" fmla="*/ 708882 w 792041"/>
                  <a:gd name="connsiteY18" fmla="*/ 269443 h 273567"/>
                  <a:gd name="connsiteX19" fmla="*/ 320262 w 792041"/>
                  <a:gd name="connsiteY19" fmla="*/ 271775 h 273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92041" h="273567">
                    <a:moveTo>
                      <a:pt x="320521" y="271516"/>
                    </a:moveTo>
                    <a:cubicBezTo>
                      <a:pt x="227511" y="277734"/>
                      <a:pt x="138388" y="269702"/>
                      <a:pt x="47192" y="248976"/>
                    </a:cubicBezTo>
                    <a:cubicBezTo>
                      <a:pt x="33201" y="245867"/>
                      <a:pt x="18434" y="241463"/>
                      <a:pt x="8848" y="229804"/>
                    </a:cubicBezTo>
                    <a:cubicBezTo>
                      <a:pt x="-5661" y="211927"/>
                      <a:pt x="-1256" y="181874"/>
                      <a:pt x="14289" y="165293"/>
                    </a:cubicBezTo>
                    <a:cubicBezTo>
                      <a:pt x="29833" y="148712"/>
                      <a:pt x="53151" y="143789"/>
                      <a:pt x="74654" y="146121"/>
                    </a:cubicBezTo>
                    <a:cubicBezTo>
                      <a:pt x="88385" y="147676"/>
                      <a:pt x="102635" y="151562"/>
                      <a:pt x="115848" y="147417"/>
                    </a:cubicBezTo>
                    <a:cubicBezTo>
                      <a:pt x="132429" y="142235"/>
                      <a:pt x="143569" y="125395"/>
                      <a:pt x="154710" y="110886"/>
                    </a:cubicBezTo>
                    <a:cubicBezTo>
                      <a:pt x="165850" y="96378"/>
                      <a:pt x="180877" y="81869"/>
                      <a:pt x="198235" y="84201"/>
                    </a:cubicBezTo>
                    <a:cubicBezTo>
                      <a:pt x="211189" y="86015"/>
                      <a:pt x="221293" y="96637"/>
                      <a:pt x="232693" y="103373"/>
                    </a:cubicBezTo>
                    <a:cubicBezTo>
                      <a:pt x="244093" y="110109"/>
                      <a:pt x="260933" y="110886"/>
                      <a:pt x="267410" y="98450"/>
                    </a:cubicBezTo>
                    <a:cubicBezTo>
                      <a:pt x="281400" y="72024"/>
                      <a:pt x="261710" y="0"/>
                      <a:pt x="334252" y="0"/>
                    </a:cubicBezTo>
                    <a:cubicBezTo>
                      <a:pt x="438921" y="0"/>
                      <a:pt x="421821" y="72801"/>
                      <a:pt x="434516" y="88087"/>
                    </a:cubicBezTo>
                    <a:cubicBezTo>
                      <a:pt x="453688" y="111404"/>
                      <a:pt x="487628" y="106223"/>
                      <a:pt x="515349" y="98450"/>
                    </a:cubicBezTo>
                    <a:cubicBezTo>
                      <a:pt x="543071" y="90419"/>
                      <a:pt x="575974" y="82906"/>
                      <a:pt x="597219" y="103891"/>
                    </a:cubicBezTo>
                    <a:cubicBezTo>
                      <a:pt x="615613" y="122027"/>
                      <a:pt x="617686" y="155189"/>
                      <a:pt x="637376" y="171770"/>
                    </a:cubicBezTo>
                    <a:cubicBezTo>
                      <a:pt x="658361" y="189388"/>
                      <a:pt x="688156" y="180061"/>
                      <a:pt x="713545" y="172029"/>
                    </a:cubicBezTo>
                    <a:cubicBezTo>
                      <a:pt x="738935" y="163998"/>
                      <a:pt x="771579" y="161148"/>
                      <a:pt x="786347" y="185242"/>
                    </a:cubicBezTo>
                    <a:cubicBezTo>
                      <a:pt x="798783" y="205450"/>
                      <a:pt x="789456" y="234727"/>
                      <a:pt x="771838" y="249494"/>
                    </a:cubicBezTo>
                    <a:cubicBezTo>
                      <a:pt x="754221" y="264262"/>
                      <a:pt x="731163" y="267889"/>
                      <a:pt x="708882" y="269443"/>
                    </a:cubicBezTo>
                    <a:cubicBezTo>
                      <a:pt x="565352" y="279029"/>
                      <a:pt x="435294" y="264262"/>
                      <a:pt x="320262" y="2717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6" name="Graphic 9">
                <a:extLst>
                  <a:ext uri="{FF2B5EF4-FFF2-40B4-BE49-F238E27FC236}">
                    <a16:creationId xmlns:a16="http://schemas.microsoft.com/office/drawing/2014/main" id="{780B1917-4D63-3797-D4BC-831FE8DBCF58}"/>
                  </a:ext>
                </a:extLst>
              </p:cNvPr>
              <p:cNvGrpSpPr/>
              <p:nvPr/>
            </p:nvGrpSpPr>
            <p:grpSpPr>
              <a:xfrm>
                <a:off x="7806317" y="2361826"/>
                <a:ext cx="2307626" cy="2274723"/>
                <a:chOff x="7806317" y="2361826"/>
                <a:chExt cx="2307626" cy="2274723"/>
              </a:xfrm>
            </p:grpSpPr>
            <p:sp>
              <p:nvSpPr>
                <p:cNvPr id="161" name="Freeform 160">
                  <a:extLst>
                    <a:ext uri="{FF2B5EF4-FFF2-40B4-BE49-F238E27FC236}">
                      <a16:creationId xmlns:a16="http://schemas.microsoft.com/office/drawing/2014/main" id="{F8761E3E-F04E-E0FF-AE53-9D9CAD6CF187}"/>
                    </a:ext>
                  </a:extLst>
                </p:cNvPr>
                <p:cNvSpPr/>
                <p:nvPr/>
              </p:nvSpPr>
              <p:spPr>
                <a:xfrm>
                  <a:off x="7813830" y="2374263"/>
                  <a:ext cx="2300113" cy="2262286"/>
                </a:xfrm>
                <a:custGeom>
                  <a:avLst/>
                  <a:gdLst>
                    <a:gd name="connsiteX0" fmla="*/ 2111762 w 2300113"/>
                    <a:gd name="connsiteY0" fmla="*/ 2262287 h 2262286"/>
                    <a:gd name="connsiteX1" fmla="*/ 197938 w 2300113"/>
                    <a:gd name="connsiteY1" fmla="*/ 2257364 h 2262286"/>
                    <a:gd name="connsiteX2" fmla="*/ 1 w 2300113"/>
                    <a:gd name="connsiteY2" fmla="*/ 2072381 h 2262286"/>
                    <a:gd name="connsiteX3" fmla="*/ 16064 w 2300113"/>
                    <a:gd name="connsiteY3" fmla="*/ 199232 h 2262286"/>
                    <a:gd name="connsiteX4" fmla="*/ 201565 w 2300113"/>
                    <a:gd name="connsiteY4" fmla="*/ 14508 h 2262286"/>
                    <a:gd name="connsiteX5" fmla="*/ 2124457 w 2300113"/>
                    <a:gd name="connsiteY5" fmla="*/ 0 h 2262286"/>
                    <a:gd name="connsiteX6" fmla="*/ 2300113 w 2300113"/>
                    <a:gd name="connsiteY6" fmla="*/ 204673 h 2262286"/>
                    <a:gd name="connsiteX7" fmla="*/ 2297522 w 2300113"/>
                    <a:gd name="connsiteY7" fmla="*/ 2077562 h 2262286"/>
                    <a:gd name="connsiteX8" fmla="*/ 2112021 w 2300113"/>
                    <a:gd name="connsiteY8" fmla="*/ 2262287 h 2262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00113" h="2262286">
                      <a:moveTo>
                        <a:pt x="2111762" y="2262287"/>
                      </a:moveTo>
                      <a:lnTo>
                        <a:pt x="197938" y="2257364"/>
                      </a:lnTo>
                      <a:cubicBezTo>
                        <a:pt x="95860" y="2257364"/>
                        <a:pt x="-258" y="2174459"/>
                        <a:pt x="1" y="2072381"/>
                      </a:cubicBezTo>
                      <a:lnTo>
                        <a:pt x="16064" y="199232"/>
                      </a:lnTo>
                      <a:cubicBezTo>
                        <a:pt x="16064" y="97155"/>
                        <a:pt x="99228" y="14508"/>
                        <a:pt x="201565" y="14508"/>
                      </a:cubicBezTo>
                      <a:lnTo>
                        <a:pt x="2124457" y="0"/>
                      </a:lnTo>
                      <a:cubicBezTo>
                        <a:pt x="2226534" y="0"/>
                        <a:pt x="2300372" y="102596"/>
                        <a:pt x="2300113" y="204673"/>
                      </a:cubicBezTo>
                      <a:lnTo>
                        <a:pt x="2297522" y="2077562"/>
                      </a:lnTo>
                      <a:cubicBezTo>
                        <a:pt x="2297522" y="2179640"/>
                        <a:pt x="2214357" y="2262287"/>
                        <a:pt x="2112021" y="2262287"/>
                      </a:cubicBezTo>
                      <a:close/>
                    </a:path>
                  </a:pathLst>
                </a:custGeom>
                <a:solidFill>
                  <a:srgbClr val="3B3B4C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" name="Freeform 161">
                  <a:extLst>
                    <a:ext uri="{FF2B5EF4-FFF2-40B4-BE49-F238E27FC236}">
                      <a16:creationId xmlns:a16="http://schemas.microsoft.com/office/drawing/2014/main" id="{AD1442AE-2CEE-EC0F-231E-C39CFCAC908B}"/>
                    </a:ext>
                  </a:extLst>
                </p:cNvPr>
                <p:cNvSpPr/>
                <p:nvPr/>
              </p:nvSpPr>
              <p:spPr>
                <a:xfrm>
                  <a:off x="7806317" y="2361826"/>
                  <a:ext cx="2286382" cy="2248038"/>
                </a:xfrm>
                <a:custGeom>
                  <a:avLst/>
                  <a:gdLst>
                    <a:gd name="connsiteX0" fmla="*/ 2286382 w 2286382"/>
                    <a:gd name="connsiteY0" fmla="*/ 190684 h 2248038"/>
                    <a:gd name="connsiteX1" fmla="*/ 2283791 w 2286382"/>
                    <a:gd name="connsiteY1" fmla="*/ 2063573 h 2248038"/>
                    <a:gd name="connsiteX2" fmla="*/ 2098549 w 2286382"/>
                    <a:gd name="connsiteY2" fmla="*/ 2248038 h 2248038"/>
                    <a:gd name="connsiteX3" fmla="*/ 335509 w 2286382"/>
                    <a:gd name="connsiteY3" fmla="*/ 2243375 h 2248038"/>
                    <a:gd name="connsiteX4" fmla="*/ 212446 w 2286382"/>
                    <a:gd name="connsiteY4" fmla="*/ 2243375 h 2248038"/>
                    <a:gd name="connsiteX5" fmla="*/ 184466 w 2286382"/>
                    <a:gd name="connsiteY5" fmla="*/ 2242856 h 2248038"/>
                    <a:gd name="connsiteX6" fmla="*/ 1 w 2286382"/>
                    <a:gd name="connsiteY6" fmla="*/ 2057355 h 2248038"/>
                    <a:gd name="connsiteX7" fmla="*/ 2591 w 2286382"/>
                    <a:gd name="connsiteY7" fmla="*/ 184466 h 2248038"/>
                    <a:gd name="connsiteX8" fmla="*/ 188093 w 2286382"/>
                    <a:gd name="connsiteY8" fmla="*/ 1 h 2248038"/>
                    <a:gd name="connsiteX9" fmla="*/ 2101917 w 2286382"/>
                    <a:gd name="connsiteY9" fmla="*/ 4923 h 2248038"/>
                    <a:gd name="connsiteX10" fmla="*/ 2286382 w 2286382"/>
                    <a:gd name="connsiteY10" fmla="*/ 190424 h 2248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86382" h="2248038">
                      <a:moveTo>
                        <a:pt x="2286382" y="190684"/>
                      </a:moveTo>
                      <a:lnTo>
                        <a:pt x="2283791" y="2063573"/>
                      </a:lnTo>
                      <a:cubicBezTo>
                        <a:pt x="2283791" y="2165651"/>
                        <a:pt x="2200626" y="2248297"/>
                        <a:pt x="2098549" y="2248038"/>
                      </a:cubicBezTo>
                      <a:lnTo>
                        <a:pt x="335509" y="2243375"/>
                      </a:lnTo>
                      <a:lnTo>
                        <a:pt x="212446" y="2243375"/>
                      </a:lnTo>
                      <a:cubicBezTo>
                        <a:pt x="212446" y="2243115"/>
                        <a:pt x="184466" y="2242856"/>
                        <a:pt x="184466" y="2242856"/>
                      </a:cubicBezTo>
                      <a:cubicBezTo>
                        <a:pt x="82388" y="2242856"/>
                        <a:pt x="-258" y="2159692"/>
                        <a:pt x="1" y="2057355"/>
                      </a:cubicBezTo>
                      <a:lnTo>
                        <a:pt x="2591" y="184466"/>
                      </a:lnTo>
                      <a:cubicBezTo>
                        <a:pt x="2591" y="82388"/>
                        <a:pt x="85756" y="-258"/>
                        <a:pt x="188093" y="1"/>
                      </a:cubicBezTo>
                      <a:lnTo>
                        <a:pt x="2101917" y="4923"/>
                      </a:lnTo>
                      <a:cubicBezTo>
                        <a:pt x="2203994" y="4923"/>
                        <a:pt x="2286641" y="88088"/>
                        <a:pt x="2286382" y="190424"/>
                      </a:cubicBezTo>
                      <a:close/>
                    </a:path>
                  </a:pathLst>
                </a:custGeom>
                <a:solidFill>
                  <a:srgbClr val="1991BF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163" name="Graphic 9">
                  <a:extLst>
                    <a:ext uri="{FF2B5EF4-FFF2-40B4-BE49-F238E27FC236}">
                      <a16:creationId xmlns:a16="http://schemas.microsoft.com/office/drawing/2014/main" id="{315A8DD4-0686-1184-9FD0-58318ABBC3CC}"/>
                    </a:ext>
                  </a:extLst>
                </p:cNvPr>
                <p:cNvGrpSpPr/>
                <p:nvPr/>
              </p:nvGrpSpPr>
              <p:grpSpPr>
                <a:xfrm>
                  <a:off x="8077308" y="3409541"/>
                  <a:ext cx="1756311" cy="778288"/>
                  <a:chOff x="8077308" y="3409541"/>
                  <a:chExt cx="1756311" cy="778288"/>
                </a:xfrm>
              </p:grpSpPr>
              <p:grpSp>
                <p:nvGrpSpPr>
                  <p:cNvPr id="167" name="Graphic 9">
                    <a:extLst>
                      <a:ext uri="{FF2B5EF4-FFF2-40B4-BE49-F238E27FC236}">
                        <a16:creationId xmlns:a16="http://schemas.microsoft.com/office/drawing/2014/main" id="{0C949FEF-0D6E-851C-A347-628EA80967F2}"/>
                      </a:ext>
                    </a:extLst>
                  </p:cNvPr>
                  <p:cNvGrpSpPr/>
                  <p:nvPr/>
                </p:nvGrpSpPr>
                <p:grpSpPr>
                  <a:xfrm>
                    <a:off x="8077308" y="3409541"/>
                    <a:ext cx="1753984" cy="364013"/>
                    <a:chOff x="8077308" y="3409541"/>
                    <a:chExt cx="1753984" cy="364013"/>
                  </a:xfrm>
                </p:grpSpPr>
                <p:sp>
                  <p:nvSpPr>
                    <p:cNvPr id="186" name="Freeform 185">
                      <a:extLst>
                        <a:ext uri="{FF2B5EF4-FFF2-40B4-BE49-F238E27FC236}">
                          <a16:creationId xmlns:a16="http://schemas.microsoft.com/office/drawing/2014/main" id="{FCC3F9B7-B59E-8B2C-D37D-FDD9D4421E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88708" y="3424567"/>
                      <a:ext cx="1742584" cy="348987"/>
                    </a:xfrm>
                    <a:custGeom>
                      <a:avLst/>
                      <a:gdLst>
                        <a:gd name="connsiteX0" fmla="*/ 1667445 w 1742584"/>
                        <a:gd name="connsiteY0" fmla="*/ 348987 h 348987"/>
                        <a:gd name="connsiteX1" fmla="*/ 69181 w 1742584"/>
                        <a:gd name="connsiteY1" fmla="*/ 333183 h 348987"/>
                        <a:gd name="connsiteX2" fmla="*/ 6 w 1742584"/>
                        <a:gd name="connsiteY2" fmla="*/ 262455 h 348987"/>
                        <a:gd name="connsiteX3" fmla="*/ 1820 w 1742584"/>
                        <a:gd name="connsiteY3" fmla="*/ 69181 h 348987"/>
                        <a:gd name="connsiteX4" fmla="*/ 72549 w 1742584"/>
                        <a:gd name="connsiteY4" fmla="*/ 6 h 348987"/>
                        <a:gd name="connsiteX5" fmla="*/ 1670295 w 1742584"/>
                        <a:gd name="connsiteY5" fmla="*/ 1820 h 348987"/>
                        <a:gd name="connsiteX6" fmla="*/ 1742578 w 1742584"/>
                        <a:gd name="connsiteY6" fmla="*/ 66849 h 348987"/>
                        <a:gd name="connsiteX7" fmla="*/ 1738174 w 1742584"/>
                        <a:gd name="connsiteY7" fmla="*/ 279554 h 348987"/>
                        <a:gd name="connsiteX8" fmla="*/ 1667445 w 1742584"/>
                        <a:gd name="connsiteY8" fmla="*/ 348728 h 3489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2584" h="348987">
                          <a:moveTo>
                            <a:pt x="1667445" y="348987"/>
                          </a:moveTo>
                          <a:lnTo>
                            <a:pt x="69181" y="333183"/>
                          </a:lnTo>
                          <a:cubicBezTo>
                            <a:pt x="30578" y="332924"/>
                            <a:pt x="-512" y="301057"/>
                            <a:pt x="6" y="262455"/>
                          </a:cubicBezTo>
                          <a:lnTo>
                            <a:pt x="1820" y="69181"/>
                          </a:lnTo>
                          <a:cubicBezTo>
                            <a:pt x="2079" y="30578"/>
                            <a:pt x="33946" y="-512"/>
                            <a:pt x="72549" y="6"/>
                          </a:cubicBezTo>
                          <a:lnTo>
                            <a:pt x="1670295" y="1820"/>
                          </a:lnTo>
                          <a:cubicBezTo>
                            <a:pt x="1708898" y="2079"/>
                            <a:pt x="1743097" y="28246"/>
                            <a:pt x="1742578" y="66849"/>
                          </a:cubicBezTo>
                          <a:lnTo>
                            <a:pt x="1738174" y="279554"/>
                          </a:lnTo>
                          <a:cubicBezTo>
                            <a:pt x="1737915" y="318157"/>
                            <a:pt x="1706048" y="349246"/>
                            <a:pt x="1667445" y="348728"/>
                          </a:cubicBezTo>
                          <a:close/>
                        </a:path>
                      </a:pathLst>
                    </a:custGeom>
                    <a:solidFill>
                      <a:srgbClr val="3B3B4C"/>
                    </a:solidFill>
                    <a:ln w="25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87" name="Freeform 186">
                      <a:extLst>
                        <a:ext uri="{FF2B5EF4-FFF2-40B4-BE49-F238E27FC236}">
                          <a16:creationId xmlns:a16="http://schemas.microsoft.com/office/drawing/2014/main" id="{4E27B229-F4C5-D5C0-095A-FE6136A24E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77308" y="3409541"/>
                      <a:ext cx="1739993" cy="348735"/>
                    </a:xfrm>
                    <a:custGeom>
                      <a:avLst/>
                      <a:gdLst>
                        <a:gd name="connsiteX0" fmla="*/ 1670036 w 1739994"/>
                        <a:gd name="connsiteY0" fmla="*/ 348728 h 348735"/>
                        <a:gd name="connsiteX1" fmla="*/ 66590 w 1739994"/>
                        <a:gd name="connsiteY1" fmla="*/ 332924 h 348735"/>
                        <a:gd name="connsiteX2" fmla="*/ 7 w 1739994"/>
                        <a:gd name="connsiteY2" fmla="*/ 265045 h 348735"/>
                        <a:gd name="connsiteX3" fmla="*/ 2079 w 1739994"/>
                        <a:gd name="connsiteY3" fmla="*/ 66590 h 348735"/>
                        <a:gd name="connsiteX4" fmla="*/ 69958 w 1739994"/>
                        <a:gd name="connsiteY4" fmla="*/ 7 h 348735"/>
                        <a:gd name="connsiteX5" fmla="*/ 1673404 w 1739994"/>
                        <a:gd name="connsiteY5" fmla="*/ 15811 h 348735"/>
                        <a:gd name="connsiteX6" fmla="*/ 1739988 w 1739994"/>
                        <a:gd name="connsiteY6" fmla="*/ 83689 h 348735"/>
                        <a:gd name="connsiteX7" fmla="*/ 1737915 w 1739994"/>
                        <a:gd name="connsiteY7" fmla="*/ 282145 h 348735"/>
                        <a:gd name="connsiteX8" fmla="*/ 1670036 w 1739994"/>
                        <a:gd name="connsiteY8" fmla="*/ 348728 h 3487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39994" h="348735">
                          <a:moveTo>
                            <a:pt x="1670036" y="348728"/>
                          </a:moveTo>
                          <a:lnTo>
                            <a:pt x="66590" y="332924"/>
                          </a:lnTo>
                          <a:cubicBezTo>
                            <a:pt x="29283" y="332665"/>
                            <a:pt x="-512" y="302094"/>
                            <a:pt x="7" y="265045"/>
                          </a:cubicBezTo>
                          <a:lnTo>
                            <a:pt x="2079" y="66590"/>
                          </a:lnTo>
                          <a:cubicBezTo>
                            <a:pt x="2338" y="29283"/>
                            <a:pt x="32910" y="-512"/>
                            <a:pt x="69958" y="7"/>
                          </a:cubicBezTo>
                          <a:lnTo>
                            <a:pt x="1673404" y="15811"/>
                          </a:lnTo>
                          <a:cubicBezTo>
                            <a:pt x="1710712" y="16070"/>
                            <a:pt x="1740506" y="46641"/>
                            <a:pt x="1739988" y="83689"/>
                          </a:cubicBezTo>
                          <a:lnTo>
                            <a:pt x="1737915" y="282145"/>
                          </a:lnTo>
                          <a:cubicBezTo>
                            <a:pt x="1737656" y="319452"/>
                            <a:pt x="1707085" y="349246"/>
                            <a:pt x="1670036" y="34872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5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grpSp>
                  <p:nvGrpSpPr>
                    <p:cNvPr id="188" name="Graphic 9">
                      <a:extLst>
                        <a:ext uri="{FF2B5EF4-FFF2-40B4-BE49-F238E27FC236}">
                          <a16:creationId xmlns:a16="http://schemas.microsoft.com/office/drawing/2014/main" id="{CE4A7352-3C5C-1E8F-36E0-D17E097DD07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5128" y="3534229"/>
                      <a:ext cx="897387" cy="121325"/>
                      <a:chOff x="8235128" y="3534229"/>
                      <a:chExt cx="897387" cy="121325"/>
                    </a:xfrm>
                    <a:solidFill>
                      <a:srgbClr val="505059"/>
                    </a:solidFill>
                  </p:grpSpPr>
                  <p:sp>
                    <p:nvSpPr>
                      <p:cNvPr id="189" name="Freeform 188">
                        <a:extLst>
                          <a:ext uri="{FF2B5EF4-FFF2-40B4-BE49-F238E27FC236}">
                            <a16:creationId xmlns:a16="http://schemas.microsoft.com/office/drawing/2014/main" id="{DD416D3D-C35D-5F99-B148-E38FB56041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5128" y="3534940"/>
                        <a:ext cx="97362" cy="114172"/>
                      </a:xfrm>
                      <a:custGeom>
                        <a:avLst/>
                        <a:gdLst>
                          <a:gd name="connsiteX0" fmla="*/ 1262 w 97362"/>
                          <a:gd name="connsiteY0" fmla="*/ 3111 h 114172"/>
                          <a:gd name="connsiteX1" fmla="*/ 38828 w 97362"/>
                          <a:gd name="connsiteY1" fmla="*/ 80317 h 114172"/>
                          <a:gd name="connsiteX2" fmla="*/ 62405 w 97362"/>
                          <a:gd name="connsiteY2" fmla="*/ 81612 h 114172"/>
                          <a:gd name="connsiteX3" fmla="*/ 62923 w 97362"/>
                          <a:gd name="connsiteY3" fmla="*/ 3370 h 114172"/>
                          <a:gd name="connsiteX4" fmla="*/ 96862 w 97362"/>
                          <a:gd name="connsiteY4" fmla="*/ 19433 h 114172"/>
                          <a:gd name="connsiteX5" fmla="*/ 49710 w 97362"/>
                          <a:gd name="connsiteY5" fmla="*/ 113738 h 114172"/>
                          <a:gd name="connsiteX6" fmla="*/ 1003 w 97362"/>
                          <a:gd name="connsiteY6" fmla="*/ 2852 h 1141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7362" h="114172">
                            <a:moveTo>
                              <a:pt x="1262" y="3111"/>
                            </a:moveTo>
                            <a:cubicBezTo>
                              <a:pt x="55669" y="-15802"/>
                              <a:pt x="24838" y="56740"/>
                              <a:pt x="38828" y="80317"/>
                            </a:cubicBezTo>
                            <a:cubicBezTo>
                              <a:pt x="43751" y="85757"/>
                              <a:pt x="56446" y="85239"/>
                              <a:pt x="62405" y="81612"/>
                            </a:cubicBezTo>
                            <a:lnTo>
                              <a:pt x="62923" y="3370"/>
                            </a:lnTo>
                            <a:cubicBezTo>
                              <a:pt x="76395" y="-516"/>
                              <a:pt x="99194" y="-775"/>
                              <a:pt x="96862" y="19433"/>
                            </a:cubicBezTo>
                            <a:cubicBezTo>
                              <a:pt x="94272" y="58036"/>
                              <a:pt x="112148" y="119956"/>
                              <a:pt x="49710" y="113738"/>
                            </a:cubicBezTo>
                            <a:cubicBezTo>
                              <a:pt x="-12469" y="119179"/>
                              <a:pt x="1521" y="41973"/>
                              <a:pt x="1003" y="2852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0" name="Freeform 189">
                        <a:extLst>
                          <a:ext uri="{FF2B5EF4-FFF2-40B4-BE49-F238E27FC236}">
                            <a16:creationId xmlns:a16="http://schemas.microsoft.com/office/drawing/2014/main" id="{716B0B52-AF78-4A7B-9258-F80E26D50A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50872" y="3534229"/>
                        <a:ext cx="84643" cy="116619"/>
                      </a:xfrm>
                      <a:custGeom>
                        <a:avLst/>
                        <a:gdLst>
                          <a:gd name="connsiteX0" fmla="*/ 83973 w 84643"/>
                          <a:gd name="connsiteY0" fmla="*/ 79991 h 116619"/>
                          <a:gd name="connsiteX1" fmla="*/ 1845 w 84643"/>
                          <a:gd name="connsiteY1" fmla="*/ 83877 h 116619"/>
                          <a:gd name="connsiteX2" fmla="*/ 37339 w 84643"/>
                          <a:gd name="connsiteY2" fmla="*/ 87245 h 116619"/>
                          <a:gd name="connsiteX3" fmla="*/ 39929 w 84643"/>
                          <a:gd name="connsiteY3" fmla="*/ 71960 h 116619"/>
                          <a:gd name="connsiteX4" fmla="*/ 26198 w 84643"/>
                          <a:gd name="connsiteY4" fmla="*/ 2267 h 116619"/>
                          <a:gd name="connsiteX5" fmla="*/ 79828 w 84643"/>
                          <a:gd name="connsiteY5" fmla="*/ 20662 h 116619"/>
                          <a:gd name="connsiteX6" fmla="*/ 36821 w 84643"/>
                          <a:gd name="connsiteY6" fmla="*/ 29989 h 116619"/>
                          <a:gd name="connsiteX7" fmla="*/ 84232 w 84643"/>
                          <a:gd name="connsiteY7" fmla="*/ 79732 h 1166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84643" h="116619">
                            <a:moveTo>
                              <a:pt x="83973" y="79991"/>
                            </a:moveTo>
                            <a:cubicBezTo>
                              <a:pt x="90709" y="125071"/>
                              <a:pt x="-11109" y="131030"/>
                              <a:pt x="1845" y="83877"/>
                            </a:cubicBezTo>
                            <a:cubicBezTo>
                              <a:pt x="8581" y="70923"/>
                              <a:pt x="23608" y="91131"/>
                              <a:pt x="37339" y="87245"/>
                            </a:cubicBezTo>
                            <a:cubicBezTo>
                              <a:pt x="51588" y="89059"/>
                              <a:pt x="55215" y="73514"/>
                              <a:pt x="39929" y="71960"/>
                            </a:cubicBezTo>
                            <a:cubicBezTo>
                              <a:pt x="-3078" y="71441"/>
                              <a:pt x="-16809" y="14444"/>
                              <a:pt x="26198" y="2267"/>
                            </a:cubicBezTo>
                            <a:cubicBezTo>
                              <a:pt x="43298" y="-1878"/>
                              <a:pt x="77755" y="-2656"/>
                              <a:pt x="79828" y="20662"/>
                            </a:cubicBezTo>
                            <a:cubicBezTo>
                              <a:pt x="80605" y="48642"/>
                              <a:pt x="51847" y="20662"/>
                              <a:pt x="36821" y="29989"/>
                            </a:cubicBezTo>
                            <a:cubicBezTo>
                              <a:pt x="18167" y="47088"/>
                              <a:pt x="90709" y="41129"/>
                              <a:pt x="84232" y="79732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1" name="Freeform 190">
                        <a:extLst>
                          <a:ext uri="{FF2B5EF4-FFF2-40B4-BE49-F238E27FC236}">
                            <a16:creationId xmlns:a16="http://schemas.microsoft.com/office/drawing/2014/main" id="{08C7729C-6496-1C3A-EEAB-EBB26730F1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8804" y="3534436"/>
                        <a:ext cx="97413" cy="116714"/>
                      </a:xfrm>
                      <a:custGeom>
                        <a:avLst/>
                        <a:gdLst>
                          <a:gd name="connsiteX0" fmla="*/ 54697 w 97413"/>
                          <a:gd name="connsiteY0" fmla="*/ 116314 h 116714"/>
                          <a:gd name="connsiteX1" fmla="*/ 69206 w 97413"/>
                          <a:gd name="connsiteY1" fmla="*/ 4391 h 116714"/>
                          <a:gd name="connsiteX2" fmla="*/ 93300 w 97413"/>
                          <a:gd name="connsiteY2" fmla="*/ 60093 h 116714"/>
                          <a:gd name="connsiteX3" fmla="*/ 32935 w 97413"/>
                          <a:gd name="connsiteY3" fmla="*/ 73047 h 116714"/>
                          <a:gd name="connsiteX4" fmla="*/ 85010 w 97413"/>
                          <a:gd name="connsiteY4" fmla="*/ 80302 h 116714"/>
                          <a:gd name="connsiteX5" fmla="*/ 54438 w 97413"/>
                          <a:gd name="connsiteY5" fmla="*/ 116314 h 116714"/>
                          <a:gd name="connsiteX6" fmla="*/ 49775 w 97413"/>
                          <a:gd name="connsiteY6" fmla="*/ 28486 h 116714"/>
                          <a:gd name="connsiteX7" fmla="*/ 30862 w 97413"/>
                          <a:gd name="connsiteY7" fmla="*/ 47917 h 116714"/>
                          <a:gd name="connsiteX8" fmla="*/ 65320 w 97413"/>
                          <a:gd name="connsiteY8" fmla="*/ 41958 h 116714"/>
                          <a:gd name="connsiteX9" fmla="*/ 49775 w 97413"/>
                          <a:gd name="connsiteY9" fmla="*/ 28486 h 11671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97413" h="116714">
                            <a:moveTo>
                              <a:pt x="54697" y="116314"/>
                            </a:moveTo>
                            <a:cubicBezTo>
                              <a:pt x="-28208" y="119941"/>
                              <a:pt x="-11627" y="-26958"/>
                              <a:pt x="69206" y="4391"/>
                            </a:cubicBezTo>
                            <a:cubicBezTo>
                              <a:pt x="89414" y="11904"/>
                              <a:pt x="105218" y="40662"/>
                              <a:pt x="93300" y="60093"/>
                            </a:cubicBezTo>
                            <a:cubicBezTo>
                              <a:pt x="88378" y="67348"/>
                              <a:pt x="40966" y="70457"/>
                              <a:pt x="32935" y="73047"/>
                            </a:cubicBezTo>
                            <a:cubicBezTo>
                              <a:pt x="39671" y="93774"/>
                              <a:pt x="70502" y="89888"/>
                              <a:pt x="85010" y="80302"/>
                            </a:cubicBezTo>
                            <a:cubicBezTo>
                              <a:pt x="108068" y="101287"/>
                              <a:pt x="75165" y="119682"/>
                              <a:pt x="54438" y="116314"/>
                            </a:cubicBezTo>
                            <a:close/>
                            <a:moveTo>
                              <a:pt x="49775" y="28486"/>
                            </a:moveTo>
                            <a:cubicBezTo>
                              <a:pt x="38635" y="27967"/>
                              <a:pt x="31380" y="37812"/>
                              <a:pt x="30862" y="47917"/>
                            </a:cubicBezTo>
                            <a:lnTo>
                              <a:pt x="65320" y="41958"/>
                            </a:lnTo>
                            <a:cubicBezTo>
                              <a:pt x="64284" y="34963"/>
                              <a:pt x="58325" y="27967"/>
                              <a:pt x="49775" y="28486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2" name="Freeform 191">
                        <a:extLst>
                          <a:ext uri="{FF2B5EF4-FFF2-40B4-BE49-F238E27FC236}">
                            <a16:creationId xmlns:a16="http://schemas.microsoft.com/office/drawing/2014/main" id="{5832E46E-B006-CCC5-DDA2-6685C1CA37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61242" y="3535599"/>
                        <a:ext cx="70126" cy="115203"/>
                      </a:xfrm>
                      <a:custGeom>
                        <a:avLst/>
                        <a:gdLst>
                          <a:gd name="connsiteX0" fmla="*/ 35010 w 70126"/>
                          <a:gd name="connsiteY0" fmla="*/ 112042 h 115203"/>
                          <a:gd name="connsiteX1" fmla="*/ 1589 w 70126"/>
                          <a:gd name="connsiteY1" fmla="*/ 28877 h 115203"/>
                          <a:gd name="connsiteX2" fmla="*/ 69986 w 70126"/>
                          <a:gd name="connsiteY2" fmla="*/ 18514 h 115203"/>
                          <a:gd name="connsiteX3" fmla="*/ 49777 w 70126"/>
                          <a:gd name="connsiteY3" fmla="*/ 31727 h 115203"/>
                          <a:gd name="connsiteX4" fmla="*/ 35010 w 70126"/>
                          <a:gd name="connsiteY4" fmla="*/ 112042 h 1152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0126" h="115203">
                            <a:moveTo>
                              <a:pt x="35010" y="112042"/>
                            </a:moveTo>
                            <a:cubicBezTo>
                              <a:pt x="-17324" y="131732"/>
                              <a:pt x="5734" y="54008"/>
                              <a:pt x="1589" y="28877"/>
                            </a:cubicBezTo>
                            <a:cubicBezTo>
                              <a:pt x="1330" y="1674"/>
                              <a:pt x="68690" y="-14648"/>
                              <a:pt x="69986" y="18514"/>
                            </a:cubicBezTo>
                            <a:cubicBezTo>
                              <a:pt x="71540" y="32764"/>
                              <a:pt x="59882" y="29914"/>
                              <a:pt x="49777" y="31727"/>
                            </a:cubicBezTo>
                            <a:cubicBezTo>
                              <a:pt x="24129" y="24473"/>
                              <a:pt x="38896" y="101938"/>
                              <a:pt x="35010" y="112042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3" name="Freeform 192">
                        <a:extLst>
                          <a:ext uri="{FF2B5EF4-FFF2-40B4-BE49-F238E27FC236}">
                            <a16:creationId xmlns:a16="http://schemas.microsoft.com/office/drawing/2014/main" id="{3C3B57A7-531A-97A5-0ED7-444907093F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41382" y="3536070"/>
                        <a:ext cx="97617" cy="115620"/>
                      </a:xfrm>
                      <a:custGeom>
                        <a:avLst/>
                        <a:gdLst>
                          <a:gd name="connsiteX0" fmla="*/ 63425 w 97617"/>
                          <a:gd name="connsiteY0" fmla="*/ 43692 h 115620"/>
                          <a:gd name="connsiteX1" fmla="*/ 35703 w 97617"/>
                          <a:gd name="connsiteY1" fmla="*/ 34624 h 115620"/>
                          <a:gd name="connsiteX2" fmla="*/ 28708 w 97617"/>
                          <a:gd name="connsiteY2" fmla="*/ 113385 h 115620"/>
                          <a:gd name="connsiteX3" fmla="*/ 1505 w 97617"/>
                          <a:gd name="connsiteY3" fmla="*/ 28925 h 115620"/>
                          <a:gd name="connsiteX4" fmla="*/ 97364 w 97617"/>
                          <a:gd name="connsiteY4" fmla="*/ 42656 h 115620"/>
                          <a:gd name="connsiteX5" fmla="*/ 96846 w 97617"/>
                          <a:gd name="connsiteY5" fmla="*/ 112607 h 115620"/>
                          <a:gd name="connsiteX6" fmla="*/ 63166 w 97617"/>
                          <a:gd name="connsiteY6" fmla="*/ 43692 h 1156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97617" h="115620">
                            <a:moveTo>
                              <a:pt x="63425" y="43692"/>
                            </a:moveTo>
                            <a:cubicBezTo>
                              <a:pt x="64720" y="27888"/>
                              <a:pt x="45030" y="27370"/>
                              <a:pt x="35703" y="34624"/>
                            </a:cubicBezTo>
                            <a:cubicBezTo>
                              <a:pt x="32853" y="37474"/>
                              <a:pt x="42180" y="120380"/>
                              <a:pt x="28708" y="113385"/>
                            </a:cubicBezTo>
                            <a:cubicBezTo>
                              <a:pt x="-16372" y="127893"/>
                              <a:pt x="6427" y="49392"/>
                              <a:pt x="1505" y="28925"/>
                            </a:cubicBezTo>
                            <a:cubicBezTo>
                              <a:pt x="10832" y="-14860"/>
                              <a:pt x="103064" y="-7865"/>
                              <a:pt x="97364" y="42656"/>
                            </a:cubicBezTo>
                            <a:cubicBezTo>
                              <a:pt x="97364" y="42656"/>
                              <a:pt x="96846" y="112607"/>
                              <a:pt x="96846" y="112607"/>
                            </a:cubicBezTo>
                            <a:cubicBezTo>
                              <a:pt x="48657" y="129707"/>
                              <a:pt x="65757" y="69600"/>
                              <a:pt x="63166" y="43692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4" name="Freeform 193">
                        <a:extLst>
                          <a:ext uri="{FF2B5EF4-FFF2-40B4-BE49-F238E27FC236}">
                            <a16:creationId xmlns:a16="http://schemas.microsoft.com/office/drawing/2014/main" id="{D4856209-EEB6-1FF1-B8BB-BD4C6E3A4A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54973" y="3536912"/>
                        <a:ext cx="94124" cy="115996"/>
                      </a:xfrm>
                      <a:custGeom>
                        <a:avLst/>
                        <a:gdLst>
                          <a:gd name="connsiteX0" fmla="*/ 45693 w 94124"/>
                          <a:gd name="connsiteY0" fmla="*/ 620 h 115996"/>
                          <a:gd name="connsiteX1" fmla="*/ 93105 w 94124"/>
                          <a:gd name="connsiteY1" fmla="*/ 91817 h 115996"/>
                          <a:gd name="connsiteX2" fmla="*/ 27299 w 94124"/>
                          <a:gd name="connsiteY2" fmla="*/ 113579 h 115996"/>
                          <a:gd name="connsiteX3" fmla="*/ 8645 w 94124"/>
                          <a:gd name="connsiteY3" fmla="*/ 55545 h 115996"/>
                          <a:gd name="connsiteX4" fmla="*/ 60461 w 94124"/>
                          <a:gd name="connsiteY4" fmla="*/ 42591 h 115996"/>
                          <a:gd name="connsiteX5" fmla="*/ 12790 w 94124"/>
                          <a:gd name="connsiteY5" fmla="*/ 34819 h 115996"/>
                          <a:gd name="connsiteX6" fmla="*/ 45693 w 94124"/>
                          <a:gd name="connsiteY6" fmla="*/ 361 h 115996"/>
                          <a:gd name="connsiteX7" fmla="*/ 46470 w 94124"/>
                          <a:gd name="connsiteY7" fmla="*/ 88448 h 115996"/>
                          <a:gd name="connsiteX8" fmla="*/ 60202 w 94124"/>
                          <a:gd name="connsiteY8" fmla="*/ 85599 h 115996"/>
                          <a:gd name="connsiteX9" fmla="*/ 60202 w 94124"/>
                          <a:gd name="connsiteY9" fmla="*/ 67722 h 115996"/>
                          <a:gd name="connsiteX10" fmla="*/ 36625 w 94124"/>
                          <a:gd name="connsiteY10" fmla="*/ 71608 h 115996"/>
                          <a:gd name="connsiteX11" fmla="*/ 46470 w 94124"/>
                          <a:gd name="connsiteY11" fmla="*/ 88448 h 1159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94124" h="115996">
                            <a:moveTo>
                              <a:pt x="45693" y="620"/>
                            </a:moveTo>
                            <a:cubicBezTo>
                              <a:pt x="100100" y="-4820"/>
                              <a:pt x="94918" y="55286"/>
                              <a:pt x="93105" y="91817"/>
                            </a:cubicBezTo>
                            <a:cubicBezTo>
                              <a:pt x="89218" y="117984"/>
                              <a:pt x="49579" y="118502"/>
                              <a:pt x="27299" y="113579"/>
                            </a:cubicBezTo>
                            <a:cubicBezTo>
                              <a:pt x="872" y="109434"/>
                              <a:pt x="-8455" y="73163"/>
                              <a:pt x="8645" y="55545"/>
                            </a:cubicBezTo>
                            <a:cubicBezTo>
                              <a:pt x="17712" y="44664"/>
                              <a:pt x="46211" y="44405"/>
                              <a:pt x="60461" y="42591"/>
                            </a:cubicBezTo>
                            <a:cubicBezTo>
                              <a:pt x="60202" y="20829"/>
                              <a:pt x="25744" y="29378"/>
                              <a:pt x="12790" y="34819"/>
                            </a:cubicBezTo>
                            <a:cubicBezTo>
                              <a:pt x="-7937" y="11761"/>
                              <a:pt x="24967" y="-2489"/>
                              <a:pt x="45693" y="361"/>
                            </a:cubicBezTo>
                            <a:close/>
                            <a:moveTo>
                              <a:pt x="46470" y="88448"/>
                            </a:moveTo>
                            <a:cubicBezTo>
                              <a:pt x="50097" y="88448"/>
                              <a:pt x="57093" y="87671"/>
                              <a:pt x="60202" y="85599"/>
                            </a:cubicBezTo>
                            <a:lnTo>
                              <a:pt x="60202" y="67722"/>
                            </a:lnTo>
                            <a:cubicBezTo>
                              <a:pt x="54502" y="68499"/>
                              <a:pt x="41289" y="68240"/>
                              <a:pt x="36625" y="71608"/>
                            </a:cubicBezTo>
                            <a:cubicBezTo>
                              <a:pt x="27817" y="78344"/>
                              <a:pt x="35589" y="90003"/>
                              <a:pt x="46470" y="88448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5" name="Freeform 194">
                        <a:extLst>
                          <a:ext uri="{FF2B5EF4-FFF2-40B4-BE49-F238E27FC236}">
                            <a16:creationId xmlns:a16="http://schemas.microsoft.com/office/drawing/2014/main" id="{5F4615FF-AD5A-CF26-FEE7-9996986A7A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67582" y="3538309"/>
                        <a:ext cx="150642" cy="115754"/>
                      </a:xfrm>
                      <a:custGeom>
                        <a:avLst/>
                        <a:gdLst>
                          <a:gd name="connsiteX0" fmla="*/ 48634 w 150642"/>
                          <a:gd name="connsiteY0" fmla="*/ 0 h 115754"/>
                          <a:gd name="connsiteX1" fmla="*/ 78428 w 150642"/>
                          <a:gd name="connsiteY1" fmla="*/ 10622 h 115754"/>
                          <a:gd name="connsiteX2" fmla="*/ 150452 w 150642"/>
                          <a:gd name="connsiteY2" fmla="*/ 42230 h 115754"/>
                          <a:gd name="connsiteX3" fmla="*/ 149934 w 150642"/>
                          <a:gd name="connsiteY3" fmla="*/ 112700 h 115754"/>
                          <a:gd name="connsiteX4" fmla="*/ 116254 w 150642"/>
                          <a:gd name="connsiteY4" fmla="*/ 43266 h 115754"/>
                          <a:gd name="connsiteX5" fmla="*/ 92936 w 150642"/>
                          <a:gd name="connsiteY5" fmla="*/ 34717 h 115754"/>
                          <a:gd name="connsiteX6" fmla="*/ 92418 w 150642"/>
                          <a:gd name="connsiteY6" fmla="*/ 112182 h 115754"/>
                          <a:gd name="connsiteX7" fmla="*/ 58738 w 150642"/>
                          <a:gd name="connsiteY7" fmla="*/ 42748 h 115754"/>
                          <a:gd name="connsiteX8" fmla="*/ 35421 w 150642"/>
                          <a:gd name="connsiteY8" fmla="*/ 33421 h 115754"/>
                          <a:gd name="connsiteX9" fmla="*/ 34902 w 150642"/>
                          <a:gd name="connsiteY9" fmla="*/ 111923 h 115754"/>
                          <a:gd name="connsiteX10" fmla="*/ 1481 w 150642"/>
                          <a:gd name="connsiteY10" fmla="*/ 28240 h 115754"/>
                          <a:gd name="connsiteX11" fmla="*/ 48375 w 150642"/>
                          <a:gd name="connsiteY11" fmla="*/ 259 h 1157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150642" h="115754">
                            <a:moveTo>
                              <a:pt x="48634" y="0"/>
                            </a:moveTo>
                            <a:cubicBezTo>
                              <a:pt x="59256" y="0"/>
                              <a:pt x="70656" y="3368"/>
                              <a:pt x="78428" y="10622"/>
                            </a:cubicBezTo>
                            <a:cubicBezTo>
                              <a:pt x="104854" y="-10622"/>
                              <a:pt x="154079" y="2591"/>
                              <a:pt x="150452" y="42230"/>
                            </a:cubicBezTo>
                            <a:cubicBezTo>
                              <a:pt x="150452" y="42230"/>
                              <a:pt x="149934" y="112700"/>
                              <a:pt x="149934" y="112700"/>
                            </a:cubicBezTo>
                            <a:cubicBezTo>
                              <a:pt x="101486" y="130058"/>
                              <a:pt x="118844" y="68915"/>
                              <a:pt x="116254" y="43266"/>
                            </a:cubicBezTo>
                            <a:cubicBezTo>
                              <a:pt x="117549" y="29535"/>
                              <a:pt x="100968" y="27203"/>
                              <a:pt x="92936" y="34717"/>
                            </a:cubicBezTo>
                            <a:cubicBezTo>
                              <a:pt x="93455" y="37567"/>
                              <a:pt x="92418" y="109073"/>
                              <a:pt x="92418" y="112182"/>
                            </a:cubicBezTo>
                            <a:cubicBezTo>
                              <a:pt x="43970" y="129540"/>
                              <a:pt x="61329" y="68397"/>
                              <a:pt x="58738" y="42748"/>
                            </a:cubicBezTo>
                            <a:cubicBezTo>
                              <a:pt x="59774" y="29276"/>
                              <a:pt x="43970" y="26944"/>
                              <a:pt x="35421" y="33421"/>
                            </a:cubicBezTo>
                            <a:cubicBezTo>
                              <a:pt x="35421" y="33421"/>
                              <a:pt x="34902" y="111923"/>
                              <a:pt x="34902" y="111923"/>
                            </a:cubicBezTo>
                            <a:cubicBezTo>
                              <a:pt x="-17432" y="131613"/>
                              <a:pt x="5886" y="53370"/>
                              <a:pt x="1481" y="28240"/>
                            </a:cubicBezTo>
                            <a:cubicBezTo>
                              <a:pt x="2777" y="6995"/>
                              <a:pt x="30498" y="777"/>
                              <a:pt x="48375" y="259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6" name="Freeform 195">
                        <a:extLst>
                          <a:ext uri="{FF2B5EF4-FFF2-40B4-BE49-F238E27FC236}">
                            <a16:creationId xmlns:a16="http://schemas.microsoft.com/office/drawing/2014/main" id="{88151FFE-3B04-0A48-359B-F11C8B0396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35102" y="3538841"/>
                        <a:ext cx="97413" cy="116714"/>
                      </a:xfrm>
                      <a:custGeom>
                        <a:avLst/>
                        <a:gdLst>
                          <a:gd name="connsiteX0" fmla="*/ 54697 w 97413"/>
                          <a:gd name="connsiteY0" fmla="*/ 116314 h 116714"/>
                          <a:gd name="connsiteX1" fmla="*/ 69206 w 97413"/>
                          <a:gd name="connsiteY1" fmla="*/ 4391 h 116714"/>
                          <a:gd name="connsiteX2" fmla="*/ 93300 w 97413"/>
                          <a:gd name="connsiteY2" fmla="*/ 60093 h 116714"/>
                          <a:gd name="connsiteX3" fmla="*/ 32935 w 97413"/>
                          <a:gd name="connsiteY3" fmla="*/ 73047 h 116714"/>
                          <a:gd name="connsiteX4" fmla="*/ 85010 w 97413"/>
                          <a:gd name="connsiteY4" fmla="*/ 80302 h 116714"/>
                          <a:gd name="connsiteX5" fmla="*/ 54438 w 97413"/>
                          <a:gd name="connsiteY5" fmla="*/ 116314 h 116714"/>
                          <a:gd name="connsiteX6" fmla="*/ 49775 w 97413"/>
                          <a:gd name="connsiteY6" fmla="*/ 28486 h 116714"/>
                          <a:gd name="connsiteX7" fmla="*/ 30862 w 97413"/>
                          <a:gd name="connsiteY7" fmla="*/ 47917 h 116714"/>
                          <a:gd name="connsiteX8" fmla="*/ 65320 w 97413"/>
                          <a:gd name="connsiteY8" fmla="*/ 41958 h 116714"/>
                          <a:gd name="connsiteX9" fmla="*/ 49775 w 97413"/>
                          <a:gd name="connsiteY9" fmla="*/ 28486 h 11671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97413" h="116714">
                            <a:moveTo>
                              <a:pt x="54697" y="116314"/>
                            </a:moveTo>
                            <a:cubicBezTo>
                              <a:pt x="-28208" y="119941"/>
                              <a:pt x="-11627" y="-26958"/>
                              <a:pt x="69206" y="4391"/>
                            </a:cubicBezTo>
                            <a:cubicBezTo>
                              <a:pt x="89414" y="11904"/>
                              <a:pt x="105218" y="40662"/>
                              <a:pt x="93300" y="60093"/>
                            </a:cubicBezTo>
                            <a:cubicBezTo>
                              <a:pt x="88378" y="67348"/>
                              <a:pt x="40966" y="70457"/>
                              <a:pt x="32935" y="73047"/>
                            </a:cubicBezTo>
                            <a:cubicBezTo>
                              <a:pt x="39671" y="93774"/>
                              <a:pt x="70501" y="89888"/>
                              <a:pt x="85010" y="80302"/>
                            </a:cubicBezTo>
                            <a:cubicBezTo>
                              <a:pt x="108068" y="101287"/>
                              <a:pt x="75165" y="119682"/>
                              <a:pt x="54438" y="116314"/>
                            </a:cubicBezTo>
                            <a:close/>
                            <a:moveTo>
                              <a:pt x="49775" y="28486"/>
                            </a:moveTo>
                            <a:cubicBezTo>
                              <a:pt x="38635" y="27967"/>
                              <a:pt x="31380" y="37812"/>
                              <a:pt x="30862" y="47917"/>
                            </a:cubicBezTo>
                            <a:lnTo>
                              <a:pt x="65320" y="41958"/>
                            </a:lnTo>
                            <a:cubicBezTo>
                              <a:pt x="64283" y="34963"/>
                              <a:pt x="58325" y="27967"/>
                              <a:pt x="49775" y="28486"/>
                            </a:cubicBez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grpSp>
                <p:nvGrpSpPr>
                  <p:cNvPr id="168" name="Graphic 9">
                    <a:extLst>
                      <a:ext uri="{FF2B5EF4-FFF2-40B4-BE49-F238E27FC236}">
                        <a16:creationId xmlns:a16="http://schemas.microsoft.com/office/drawing/2014/main" id="{12952EC2-E34D-105F-0042-20A1CDE68D60}"/>
                      </a:ext>
                    </a:extLst>
                  </p:cNvPr>
                  <p:cNvGrpSpPr/>
                  <p:nvPr/>
                </p:nvGrpSpPr>
                <p:grpSpPr>
                  <a:xfrm>
                    <a:off x="8079381" y="3821218"/>
                    <a:ext cx="1754238" cy="366611"/>
                    <a:chOff x="8079381" y="3821218"/>
                    <a:chExt cx="1754238" cy="366611"/>
                  </a:xfrm>
                </p:grpSpPr>
                <p:sp>
                  <p:nvSpPr>
                    <p:cNvPr id="169" name="Freeform 168">
                      <a:extLst>
                        <a:ext uri="{FF2B5EF4-FFF2-40B4-BE49-F238E27FC236}">
                          <a16:creationId xmlns:a16="http://schemas.microsoft.com/office/drawing/2014/main" id="{0627A49A-FB79-E83F-3E89-C4ED8A4250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90781" y="3836504"/>
                      <a:ext cx="1742838" cy="351325"/>
                    </a:xfrm>
                    <a:custGeom>
                      <a:avLst/>
                      <a:gdLst>
                        <a:gd name="connsiteX0" fmla="*/ 1667445 w 1742838"/>
                        <a:gd name="connsiteY0" fmla="*/ 351319 h 351325"/>
                        <a:gd name="connsiteX1" fmla="*/ 69181 w 1742838"/>
                        <a:gd name="connsiteY1" fmla="*/ 333183 h 351325"/>
                        <a:gd name="connsiteX2" fmla="*/ 6 w 1742838"/>
                        <a:gd name="connsiteY2" fmla="*/ 262455 h 351325"/>
                        <a:gd name="connsiteX3" fmla="*/ 2079 w 1742838"/>
                        <a:gd name="connsiteY3" fmla="*/ 69181 h 351325"/>
                        <a:gd name="connsiteX4" fmla="*/ 72808 w 1742838"/>
                        <a:gd name="connsiteY4" fmla="*/ 6 h 351325"/>
                        <a:gd name="connsiteX5" fmla="*/ 1670554 w 1742838"/>
                        <a:gd name="connsiteY5" fmla="*/ 4152 h 351325"/>
                        <a:gd name="connsiteX6" fmla="*/ 1742837 w 1742838"/>
                        <a:gd name="connsiteY6" fmla="*/ 69440 h 351325"/>
                        <a:gd name="connsiteX7" fmla="*/ 1738174 w 1742838"/>
                        <a:gd name="connsiteY7" fmla="*/ 282145 h 351325"/>
                        <a:gd name="connsiteX8" fmla="*/ 1667445 w 1742838"/>
                        <a:gd name="connsiteY8" fmla="*/ 351319 h 3513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2838" h="351325">
                          <a:moveTo>
                            <a:pt x="1667445" y="351319"/>
                          </a:moveTo>
                          <a:lnTo>
                            <a:pt x="69181" y="333183"/>
                          </a:lnTo>
                          <a:cubicBezTo>
                            <a:pt x="30578" y="332665"/>
                            <a:pt x="-512" y="301058"/>
                            <a:pt x="6" y="262455"/>
                          </a:cubicBezTo>
                          <a:lnTo>
                            <a:pt x="2079" y="69181"/>
                          </a:lnTo>
                          <a:cubicBezTo>
                            <a:pt x="2597" y="30578"/>
                            <a:pt x="34205" y="-512"/>
                            <a:pt x="72808" y="6"/>
                          </a:cubicBezTo>
                          <a:lnTo>
                            <a:pt x="1670554" y="4152"/>
                          </a:lnTo>
                          <a:cubicBezTo>
                            <a:pt x="1709157" y="4670"/>
                            <a:pt x="1743096" y="30837"/>
                            <a:pt x="1742837" y="69440"/>
                          </a:cubicBezTo>
                          <a:lnTo>
                            <a:pt x="1738174" y="282145"/>
                          </a:lnTo>
                          <a:cubicBezTo>
                            <a:pt x="1737656" y="320748"/>
                            <a:pt x="1706048" y="351837"/>
                            <a:pt x="1667445" y="351319"/>
                          </a:cubicBezTo>
                          <a:close/>
                        </a:path>
                      </a:pathLst>
                    </a:custGeom>
                    <a:solidFill>
                      <a:srgbClr val="3B3B4C"/>
                    </a:solidFill>
                    <a:ln w="25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70" name="Freeform 169">
                      <a:extLst>
                        <a:ext uri="{FF2B5EF4-FFF2-40B4-BE49-F238E27FC236}">
                          <a16:creationId xmlns:a16="http://schemas.microsoft.com/office/drawing/2014/main" id="{4AD08333-4870-7C32-8382-C907529E6D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79381" y="3821218"/>
                      <a:ext cx="1740512" cy="351325"/>
                    </a:xfrm>
                    <a:custGeom>
                      <a:avLst/>
                      <a:gdLst>
                        <a:gd name="connsiteX0" fmla="*/ 1670036 w 1740512"/>
                        <a:gd name="connsiteY0" fmla="*/ 351319 h 351325"/>
                        <a:gd name="connsiteX1" fmla="*/ 66590 w 1740512"/>
                        <a:gd name="connsiteY1" fmla="*/ 333184 h 351325"/>
                        <a:gd name="connsiteX2" fmla="*/ 7 w 1740512"/>
                        <a:gd name="connsiteY2" fmla="*/ 265045 h 351325"/>
                        <a:gd name="connsiteX3" fmla="*/ 2338 w 1740512"/>
                        <a:gd name="connsiteY3" fmla="*/ 66590 h 351325"/>
                        <a:gd name="connsiteX4" fmla="*/ 70476 w 1740512"/>
                        <a:gd name="connsiteY4" fmla="*/ 7 h 351325"/>
                        <a:gd name="connsiteX5" fmla="*/ 1673923 w 1740512"/>
                        <a:gd name="connsiteY5" fmla="*/ 18142 h 351325"/>
                        <a:gd name="connsiteX6" fmla="*/ 1740506 w 1740512"/>
                        <a:gd name="connsiteY6" fmla="*/ 86280 h 351325"/>
                        <a:gd name="connsiteX7" fmla="*/ 1738175 w 1740512"/>
                        <a:gd name="connsiteY7" fmla="*/ 284735 h 351325"/>
                        <a:gd name="connsiteX8" fmla="*/ 1670036 w 1740512"/>
                        <a:gd name="connsiteY8" fmla="*/ 351319 h 3513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740512" h="351325">
                          <a:moveTo>
                            <a:pt x="1670036" y="351319"/>
                          </a:moveTo>
                          <a:lnTo>
                            <a:pt x="66590" y="333184"/>
                          </a:lnTo>
                          <a:cubicBezTo>
                            <a:pt x="29283" y="332665"/>
                            <a:pt x="-512" y="302353"/>
                            <a:pt x="7" y="265045"/>
                          </a:cubicBezTo>
                          <a:lnTo>
                            <a:pt x="2338" y="66590"/>
                          </a:lnTo>
                          <a:cubicBezTo>
                            <a:pt x="2856" y="29283"/>
                            <a:pt x="33169" y="-512"/>
                            <a:pt x="70476" y="7"/>
                          </a:cubicBezTo>
                          <a:lnTo>
                            <a:pt x="1673923" y="18142"/>
                          </a:lnTo>
                          <a:cubicBezTo>
                            <a:pt x="1711230" y="18660"/>
                            <a:pt x="1741024" y="48973"/>
                            <a:pt x="1740506" y="86280"/>
                          </a:cubicBezTo>
                          <a:lnTo>
                            <a:pt x="1738175" y="284735"/>
                          </a:lnTo>
                          <a:cubicBezTo>
                            <a:pt x="1737656" y="322043"/>
                            <a:pt x="1707344" y="351837"/>
                            <a:pt x="1670036" y="35131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25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grpSp>
                  <p:nvGrpSpPr>
                    <p:cNvPr id="171" name="Graphic 9">
                      <a:extLst>
                        <a:ext uri="{FF2B5EF4-FFF2-40B4-BE49-F238E27FC236}">
                          <a16:creationId xmlns:a16="http://schemas.microsoft.com/office/drawing/2014/main" id="{350D3B89-3F81-EEF4-B4C1-C58F26A1566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236390" y="3930038"/>
                      <a:ext cx="1465356" cy="136535"/>
                      <a:chOff x="8236390" y="3930038"/>
                      <a:chExt cx="1465356" cy="136535"/>
                    </a:xfrm>
                    <a:solidFill>
                      <a:srgbClr val="505059"/>
                    </a:solidFill>
                  </p:grpSpPr>
                  <p:sp>
                    <p:nvSpPr>
                      <p:cNvPr id="172" name="Freeform 171">
                        <a:extLst>
                          <a:ext uri="{FF2B5EF4-FFF2-40B4-BE49-F238E27FC236}">
                            <a16:creationId xmlns:a16="http://schemas.microsoft.com/office/drawing/2014/main" id="{C0706BB4-1AC9-AFD4-ED06-08635A5D2A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236390" y="3930038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5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4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1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5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400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400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3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5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2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4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5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5"/>
                              <a:pt x="58811" y="4923"/>
                            </a:cubicBezTo>
                            <a:cubicBezTo>
                              <a:pt x="61661" y="8032"/>
                              <a:pt x="62957" y="12954"/>
                              <a:pt x="62957" y="19172"/>
                            </a:cubicBezTo>
                            <a:cubicBezTo>
                              <a:pt x="62957" y="21245"/>
                              <a:pt x="62957" y="23836"/>
                              <a:pt x="62957" y="27203"/>
                            </a:cubicBezTo>
                            <a:cubicBezTo>
                              <a:pt x="62957" y="30313"/>
                              <a:pt x="62698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1"/>
                            </a:cubicBezTo>
                            <a:cubicBezTo>
                              <a:pt x="91196" y="40417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5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3" name="Freeform 172">
                        <a:extLst>
                          <a:ext uri="{FF2B5EF4-FFF2-40B4-BE49-F238E27FC236}">
                            <a16:creationId xmlns:a16="http://schemas.microsoft.com/office/drawing/2014/main" id="{6B324B34-8A26-2027-F052-1915209166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41576" y="3931334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5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5 h 120213"/>
                          <a:gd name="connsiteX9" fmla="*/ 8032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5 w 92232"/>
                          <a:gd name="connsiteY13" fmla="*/ 66584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9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1 h 120213"/>
                          <a:gd name="connsiteX29" fmla="*/ 92233 w 92232"/>
                          <a:gd name="connsiteY29" fmla="*/ 50780 h 120213"/>
                          <a:gd name="connsiteX30" fmla="*/ 88347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5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400"/>
                              <a:pt x="70729" y="120213"/>
                              <a:pt x="66325" y="120213"/>
                            </a:cubicBezTo>
                            <a:cubicBezTo>
                              <a:pt x="61402" y="120213"/>
                              <a:pt x="58034" y="118400"/>
                              <a:pt x="55702" y="114773"/>
                            </a:cubicBezTo>
                            <a:cubicBezTo>
                              <a:pt x="53371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3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5"/>
                            </a:cubicBezTo>
                            <a:cubicBezTo>
                              <a:pt x="9586" y="110886"/>
                              <a:pt x="8032" y="105964"/>
                              <a:pt x="8032" y="100005"/>
                            </a:cubicBezTo>
                            <a:cubicBezTo>
                              <a:pt x="8032" y="96896"/>
                              <a:pt x="8550" y="93787"/>
                              <a:pt x="9845" y="90937"/>
                            </a:cubicBezTo>
                            <a:cubicBezTo>
                              <a:pt x="10882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5" y="66584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5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5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2" y="1555"/>
                              <a:pt x="58811" y="4923"/>
                            </a:cubicBezTo>
                            <a:cubicBezTo>
                              <a:pt x="61661" y="8032"/>
                              <a:pt x="62957" y="12954"/>
                              <a:pt x="62957" y="19172"/>
                            </a:cubicBezTo>
                            <a:cubicBezTo>
                              <a:pt x="62957" y="21245"/>
                              <a:pt x="62957" y="23836"/>
                              <a:pt x="62957" y="27203"/>
                            </a:cubicBezTo>
                            <a:cubicBezTo>
                              <a:pt x="62957" y="30313"/>
                              <a:pt x="62698" y="33680"/>
                              <a:pt x="62439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1"/>
                            </a:cubicBezTo>
                            <a:cubicBezTo>
                              <a:pt x="91196" y="40417"/>
                              <a:pt x="92233" y="45339"/>
                              <a:pt x="92233" y="50780"/>
                            </a:cubicBezTo>
                            <a:cubicBezTo>
                              <a:pt x="92233" y="57257"/>
                              <a:pt x="90937" y="61402"/>
                              <a:pt x="88347" y="63734"/>
                            </a:cubicBezTo>
                            <a:cubicBezTo>
                              <a:pt x="85756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5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4" name="Freeform 173">
                        <a:extLst>
                          <a:ext uri="{FF2B5EF4-FFF2-40B4-BE49-F238E27FC236}">
                            <a16:creationId xmlns:a16="http://schemas.microsoft.com/office/drawing/2014/main" id="{A825F685-2DEE-3D2F-5868-C826F1E7C1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6763" y="3932629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0 w 92232"/>
                          <a:gd name="connsiteY7" fmla="*/ 119695 h 120213"/>
                          <a:gd name="connsiteX8" fmla="*/ 12954 w 92232"/>
                          <a:gd name="connsiteY8" fmla="*/ 114255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6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4 h 120213"/>
                          <a:gd name="connsiteX14" fmla="*/ 0 w 92232"/>
                          <a:gd name="connsiteY14" fmla="*/ 51816 h 120213"/>
                          <a:gd name="connsiteX15" fmla="*/ 4663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3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0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6 w 92232"/>
                          <a:gd name="connsiteY24" fmla="*/ 19172 h 120213"/>
                          <a:gd name="connsiteX25" fmla="*/ 62956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4 w 92232"/>
                          <a:gd name="connsiteY28" fmla="*/ 36531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400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400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2" y="119695"/>
                              <a:pt x="27980" y="119695"/>
                            </a:cubicBezTo>
                            <a:cubicBezTo>
                              <a:pt x="21503" y="119695"/>
                              <a:pt x="16322" y="117881"/>
                              <a:pt x="12954" y="114255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49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6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4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3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3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5"/>
                              <a:pt x="38085" y="2591"/>
                            </a:cubicBezTo>
                            <a:cubicBezTo>
                              <a:pt x="40934" y="777"/>
                              <a:pt x="44044" y="0"/>
                              <a:pt x="47670" y="0"/>
                            </a:cubicBezTo>
                            <a:cubicBezTo>
                              <a:pt x="52334" y="0"/>
                              <a:pt x="55961" y="1555"/>
                              <a:pt x="58811" y="4923"/>
                            </a:cubicBezTo>
                            <a:cubicBezTo>
                              <a:pt x="61661" y="8032"/>
                              <a:pt x="62956" y="12954"/>
                              <a:pt x="62956" y="19172"/>
                            </a:cubicBezTo>
                            <a:cubicBezTo>
                              <a:pt x="62956" y="21245"/>
                              <a:pt x="62956" y="23836"/>
                              <a:pt x="62956" y="27203"/>
                            </a:cubicBezTo>
                            <a:cubicBezTo>
                              <a:pt x="62956" y="30313"/>
                              <a:pt x="62697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2" y="32385"/>
                              <a:pt x="88864" y="36531"/>
                            </a:cubicBezTo>
                            <a:cubicBezTo>
                              <a:pt x="91196" y="40417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7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5" name="Freeform 174">
                        <a:extLst>
                          <a:ext uri="{FF2B5EF4-FFF2-40B4-BE49-F238E27FC236}">
                            <a16:creationId xmlns:a16="http://schemas.microsoft.com/office/drawing/2014/main" id="{552B1A2A-CF0A-8AB4-28C8-86A857491D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52209" y="3933665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4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400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400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2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4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5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5"/>
                              <a:pt x="62957" y="23836"/>
                              <a:pt x="62957" y="27203"/>
                            </a:cubicBezTo>
                            <a:cubicBezTo>
                              <a:pt x="62957" y="30313"/>
                              <a:pt x="62697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6" name="Freeform 175">
                        <a:extLst>
                          <a:ext uri="{FF2B5EF4-FFF2-40B4-BE49-F238E27FC236}">
                            <a16:creationId xmlns:a16="http://schemas.microsoft.com/office/drawing/2014/main" id="{A04C5C0F-95B6-9C1A-AA43-524B871C35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57395" y="3934961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4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5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400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400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3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2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4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5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5"/>
                              <a:pt x="62957" y="23836"/>
                              <a:pt x="62957" y="27203"/>
                            </a:cubicBezTo>
                            <a:cubicBezTo>
                              <a:pt x="62957" y="30313"/>
                              <a:pt x="62698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5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7" name="Freeform 176">
                        <a:extLst>
                          <a:ext uri="{FF2B5EF4-FFF2-40B4-BE49-F238E27FC236}">
                            <a16:creationId xmlns:a16="http://schemas.microsoft.com/office/drawing/2014/main" id="{EDC34181-2E1D-0433-B998-58D1413ABC1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62841" y="3936256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0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6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4 h 120213"/>
                          <a:gd name="connsiteX14" fmla="*/ 0 w 92232"/>
                          <a:gd name="connsiteY14" fmla="*/ 51816 h 120213"/>
                          <a:gd name="connsiteX15" fmla="*/ 4663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3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0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6 w 92232"/>
                          <a:gd name="connsiteY24" fmla="*/ 19172 h 120213"/>
                          <a:gd name="connsiteX25" fmla="*/ 62956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4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400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400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2" y="119695"/>
                              <a:pt x="27980" y="119695"/>
                            </a:cubicBezTo>
                            <a:cubicBezTo>
                              <a:pt x="21503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49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6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4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3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3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5"/>
                              <a:pt x="38085" y="2591"/>
                            </a:cubicBezTo>
                            <a:cubicBezTo>
                              <a:pt x="40934" y="777"/>
                              <a:pt x="44044" y="0"/>
                              <a:pt x="47670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6" y="12954"/>
                              <a:pt x="62956" y="19172"/>
                            </a:cubicBezTo>
                            <a:cubicBezTo>
                              <a:pt x="62956" y="21245"/>
                              <a:pt x="62956" y="23836"/>
                              <a:pt x="62956" y="27203"/>
                            </a:cubicBezTo>
                            <a:cubicBezTo>
                              <a:pt x="62956" y="30313"/>
                              <a:pt x="62697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2" y="32385"/>
                              <a:pt x="88864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7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8" name="Freeform 177">
                        <a:extLst>
                          <a:ext uri="{FF2B5EF4-FFF2-40B4-BE49-F238E27FC236}">
                            <a16:creationId xmlns:a16="http://schemas.microsoft.com/office/drawing/2014/main" id="{E3A83359-B29E-D1DA-5DFA-5C38C31D53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68027" y="3937293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0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6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3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3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6 w 92232"/>
                          <a:gd name="connsiteY24" fmla="*/ 19172 h 120213"/>
                          <a:gd name="connsiteX25" fmla="*/ 62956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4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2" y="119695"/>
                              <a:pt x="27980" y="119695"/>
                            </a:cubicBezTo>
                            <a:cubicBezTo>
                              <a:pt x="21503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49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6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3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3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4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6" y="12954"/>
                              <a:pt x="62956" y="19172"/>
                            </a:cubicBezTo>
                            <a:cubicBezTo>
                              <a:pt x="62956" y="21244"/>
                              <a:pt x="62956" y="23835"/>
                              <a:pt x="62956" y="27203"/>
                            </a:cubicBezTo>
                            <a:cubicBezTo>
                              <a:pt x="62956" y="30312"/>
                              <a:pt x="62697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4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7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79" name="Freeform 178">
                        <a:extLst>
                          <a:ext uri="{FF2B5EF4-FFF2-40B4-BE49-F238E27FC236}">
                            <a16:creationId xmlns:a16="http://schemas.microsoft.com/office/drawing/2014/main" id="{0E875A4B-AE8E-6839-B617-3CBAC4A14B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73214" y="3938588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2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4"/>
                              <a:pt x="62957" y="23835"/>
                              <a:pt x="62957" y="27203"/>
                            </a:cubicBezTo>
                            <a:cubicBezTo>
                              <a:pt x="62957" y="30312"/>
                              <a:pt x="62697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0" name="Freeform 179">
                        <a:extLst>
                          <a:ext uri="{FF2B5EF4-FFF2-40B4-BE49-F238E27FC236}">
                            <a16:creationId xmlns:a16="http://schemas.microsoft.com/office/drawing/2014/main" id="{B6E171E6-44AF-6CE9-13E8-A6D039D9C3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83323" y="3941179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2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4"/>
                              <a:pt x="62957" y="23835"/>
                              <a:pt x="62957" y="27203"/>
                            </a:cubicBezTo>
                            <a:cubicBezTo>
                              <a:pt x="62957" y="30312"/>
                              <a:pt x="62697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1" name="Freeform 180">
                        <a:extLst>
                          <a:ext uri="{FF2B5EF4-FFF2-40B4-BE49-F238E27FC236}">
                            <a16:creationId xmlns:a16="http://schemas.microsoft.com/office/drawing/2014/main" id="{456E2843-03D6-8D98-3FBD-256FF14570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188509" y="3942215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2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2 h 120213"/>
                          <a:gd name="connsiteX4" fmla="*/ 48966 w 92232"/>
                          <a:gd name="connsiteY4" fmla="*/ 101818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8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8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5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2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2"/>
                            </a:cubicBezTo>
                            <a:cubicBezTo>
                              <a:pt x="53370" y="111145"/>
                              <a:pt x="51039" y="106741"/>
                              <a:pt x="48966" y="101818"/>
                            </a:cubicBezTo>
                            <a:lnTo>
                              <a:pt x="46634" y="96119"/>
                            </a:lnTo>
                            <a:lnTo>
                              <a:pt x="34976" y="118658"/>
                            </a:lnTo>
                            <a:cubicBezTo>
                              <a:pt x="32644" y="119436"/>
                              <a:pt x="30313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2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4"/>
                              <a:pt x="62957" y="23835"/>
                              <a:pt x="62957" y="27203"/>
                            </a:cubicBezTo>
                            <a:cubicBezTo>
                              <a:pt x="62957" y="30312"/>
                              <a:pt x="62698" y="33680"/>
                              <a:pt x="62438" y="37048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5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2" name="Freeform 181">
                        <a:extLst>
                          <a:ext uri="{FF2B5EF4-FFF2-40B4-BE49-F238E27FC236}">
                            <a16:creationId xmlns:a16="http://schemas.microsoft.com/office/drawing/2014/main" id="{C6E59685-CFA0-018D-E11D-6C87390D6E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293955" y="3943510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2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2 h 120213"/>
                          <a:gd name="connsiteX4" fmla="*/ 48966 w 92232"/>
                          <a:gd name="connsiteY4" fmla="*/ 101818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8 h 120213"/>
                          <a:gd name="connsiteX7" fmla="*/ 27980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6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3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3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0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6 w 92232"/>
                          <a:gd name="connsiteY24" fmla="*/ 19172 h 120213"/>
                          <a:gd name="connsiteX25" fmla="*/ 62956 w 92232"/>
                          <a:gd name="connsiteY25" fmla="*/ 27203 h 120213"/>
                          <a:gd name="connsiteX26" fmla="*/ 62438 w 92232"/>
                          <a:gd name="connsiteY26" fmla="*/ 37048 h 120213"/>
                          <a:gd name="connsiteX27" fmla="*/ 80315 w 92232"/>
                          <a:gd name="connsiteY27" fmla="*/ 27203 h 120213"/>
                          <a:gd name="connsiteX28" fmla="*/ 88864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2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2"/>
                            </a:cubicBezTo>
                            <a:cubicBezTo>
                              <a:pt x="53370" y="111145"/>
                              <a:pt x="51039" y="106741"/>
                              <a:pt x="48966" y="101818"/>
                            </a:cubicBezTo>
                            <a:lnTo>
                              <a:pt x="46634" y="96119"/>
                            </a:lnTo>
                            <a:lnTo>
                              <a:pt x="34976" y="118658"/>
                            </a:lnTo>
                            <a:cubicBezTo>
                              <a:pt x="32644" y="119436"/>
                              <a:pt x="30312" y="119695"/>
                              <a:pt x="27980" y="119695"/>
                            </a:cubicBezTo>
                            <a:cubicBezTo>
                              <a:pt x="21503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49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6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3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3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4" y="777"/>
                              <a:pt x="44044" y="0"/>
                              <a:pt x="47670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6" y="12954"/>
                              <a:pt x="62956" y="19172"/>
                            </a:cubicBezTo>
                            <a:cubicBezTo>
                              <a:pt x="62956" y="21244"/>
                              <a:pt x="62956" y="23835"/>
                              <a:pt x="62956" y="27203"/>
                            </a:cubicBezTo>
                            <a:cubicBezTo>
                              <a:pt x="62956" y="30312"/>
                              <a:pt x="62697" y="33680"/>
                              <a:pt x="62438" y="37048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2" y="32385"/>
                              <a:pt x="88864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7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3" name="Freeform 182">
                        <a:extLst>
                          <a:ext uri="{FF2B5EF4-FFF2-40B4-BE49-F238E27FC236}">
                            <a16:creationId xmlns:a16="http://schemas.microsoft.com/office/drawing/2014/main" id="{49F90946-866C-8B2E-1784-F151868BA5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99141" y="3944806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2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2 h 120213"/>
                          <a:gd name="connsiteX4" fmla="*/ 48966 w 92232"/>
                          <a:gd name="connsiteY4" fmla="*/ 101818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8 h 120213"/>
                          <a:gd name="connsiteX7" fmla="*/ 27980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6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3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3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6 w 92232"/>
                          <a:gd name="connsiteY24" fmla="*/ 19172 h 120213"/>
                          <a:gd name="connsiteX25" fmla="*/ 62956 w 92232"/>
                          <a:gd name="connsiteY25" fmla="*/ 27203 h 120213"/>
                          <a:gd name="connsiteX26" fmla="*/ 62438 w 92232"/>
                          <a:gd name="connsiteY26" fmla="*/ 37048 h 120213"/>
                          <a:gd name="connsiteX27" fmla="*/ 80315 w 92232"/>
                          <a:gd name="connsiteY27" fmla="*/ 27203 h 120213"/>
                          <a:gd name="connsiteX28" fmla="*/ 88864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4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2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2"/>
                            </a:cubicBezTo>
                            <a:cubicBezTo>
                              <a:pt x="53370" y="111145"/>
                              <a:pt x="51039" y="106741"/>
                              <a:pt x="48966" y="101818"/>
                            </a:cubicBezTo>
                            <a:lnTo>
                              <a:pt x="46634" y="96119"/>
                            </a:lnTo>
                            <a:lnTo>
                              <a:pt x="34976" y="118658"/>
                            </a:lnTo>
                            <a:cubicBezTo>
                              <a:pt x="32644" y="119436"/>
                              <a:pt x="30312" y="119695"/>
                              <a:pt x="27980" y="119695"/>
                            </a:cubicBezTo>
                            <a:cubicBezTo>
                              <a:pt x="21503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49" y="93787"/>
                              <a:pt x="9845" y="90937"/>
                            </a:cubicBezTo>
                            <a:cubicBezTo>
                              <a:pt x="10881" y="88087"/>
                              <a:pt x="12695" y="84719"/>
                              <a:pt x="15026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3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3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4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6" y="12954"/>
                              <a:pt x="62956" y="19172"/>
                            </a:cubicBezTo>
                            <a:cubicBezTo>
                              <a:pt x="62956" y="21244"/>
                              <a:pt x="62956" y="23835"/>
                              <a:pt x="62956" y="27203"/>
                            </a:cubicBezTo>
                            <a:cubicBezTo>
                              <a:pt x="62956" y="30312"/>
                              <a:pt x="62697" y="33680"/>
                              <a:pt x="62438" y="37048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4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7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4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4" name="Freeform 183">
                        <a:extLst>
                          <a:ext uri="{FF2B5EF4-FFF2-40B4-BE49-F238E27FC236}">
                            <a16:creationId xmlns:a16="http://schemas.microsoft.com/office/drawing/2014/main" id="{0B422F89-D5A2-F4A1-1939-7B4351FC54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04587" y="3946101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2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2 h 120213"/>
                          <a:gd name="connsiteX4" fmla="*/ 48966 w 92232"/>
                          <a:gd name="connsiteY4" fmla="*/ 101818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8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8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5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2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2"/>
                            </a:cubicBezTo>
                            <a:cubicBezTo>
                              <a:pt x="53370" y="111145"/>
                              <a:pt x="51039" y="106741"/>
                              <a:pt x="48966" y="101818"/>
                            </a:cubicBezTo>
                            <a:lnTo>
                              <a:pt x="46634" y="96119"/>
                            </a:lnTo>
                            <a:lnTo>
                              <a:pt x="34976" y="118658"/>
                            </a:lnTo>
                            <a:cubicBezTo>
                              <a:pt x="32644" y="119436"/>
                              <a:pt x="30313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2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4"/>
                              <a:pt x="62957" y="23835"/>
                              <a:pt x="62957" y="27203"/>
                            </a:cubicBezTo>
                            <a:cubicBezTo>
                              <a:pt x="62957" y="30312"/>
                              <a:pt x="62698" y="33680"/>
                              <a:pt x="62438" y="37048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5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85" name="Freeform 184">
                        <a:extLst>
                          <a:ext uri="{FF2B5EF4-FFF2-40B4-BE49-F238E27FC236}">
                            <a16:creationId xmlns:a16="http://schemas.microsoft.com/office/drawing/2014/main" id="{D6DC8A3D-EC49-AD74-1439-972CAE873A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09514" y="3946360"/>
                        <a:ext cx="92232" cy="120213"/>
                      </a:xfrm>
                      <a:custGeom>
                        <a:avLst/>
                        <a:gdLst>
                          <a:gd name="connsiteX0" fmla="*/ 84978 w 92232"/>
                          <a:gd name="connsiteY0" fmla="*/ 100523 h 120213"/>
                          <a:gd name="connsiteX1" fmla="*/ 77983 w 92232"/>
                          <a:gd name="connsiteY1" fmla="*/ 114773 h 120213"/>
                          <a:gd name="connsiteX2" fmla="*/ 66324 w 92232"/>
                          <a:gd name="connsiteY2" fmla="*/ 120213 h 120213"/>
                          <a:gd name="connsiteX3" fmla="*/ 55702 w 92232"/>
                          <a:gd name="connsiteY3" fmla="*/ 114773 h 120213"/>
                          <a:gd name="connsiteX4" fmla="*/ 48966 w 92232"/>
                          <a:gd name="connsiteY4" fmla="*/ 101819 h 120213"/>
                          <a:gd name="connsiteX5" fmla="*/ 46634 w 92232"/>
                          <a:gd name="connsiteY5" fmla="*/ 96119 h 120213"/>
                          <a:gd name="connsiteX6" fmla="*/ 34976 w 92232"/>
                          <a:gd name="connsiteY6" fmla="*/ 118659 h 120213"/>
                          <a:gd name="connsiteX7" fmla="*/ 27981 w 92232"/>
                          <a:gd name="connsiteY7" fmla="*/ 119695 h 120213"/>
                          <a:gd name="connsiteX8" fmla="*/ 12954 w 92232"/>
                          <a:gd name="connsiteY8" fmla="*/ 114254 h 120213"/>
                          <a:gd name="connsiteX9" fmla="*/ 8031 w 92232"/>
                          <a:gd name="connsiteY9" fmla="*/ 100005 h 120213"/>
                          <a:gd name="connsiteX10" fmla="*/ 9845 w 92232"/>
                          <a:gd name="connsiteY10" fmla="*/ 90937 h 120213"/>
                          <a:gd name="connsiteX11" fmla="*/ 15027 w 92232"/>
                          <a:gd name="connsiteY11" fmla="*/ 81092 h 120213"/>
                          <a:gd name="connsiteX12" fmla="*/ 19690 w 92232"/>
                          <a:gd name="connsiteY12" fmla="*/ 73579 h 120213"/>
                          <a:gd name="connsiteX13" fmla="*/ 1554 w 92232"/>
                          <a:gd name="connsiteY13" fmla="*/ 66583 h 120213"/>
                          <a:gd name="connsiteX14" fmla="*/ 0 w 92232"/>
                          <a:gd name="connsiteY14" fmla="*/ 51816 h 120213"/>
                          <a:gd name="connsiteX15" fmla="*/ 4664 w 92232"/>
                          <a:gd name="connsiteY15" fmla="*/ 36271 h 120213"/>
                          <a:gd name="connsiteX16" fmla="*/ 16840 w 92232"/>
                          <a:gd name="connsiteY16" fmla="*/ 30831 h 120213"/>
                          <a:gd name="connsiteX17" fmla="*/ 21504 w 92232"/>
                          <a:gd name="connsiteY17" fmla="*/ 31608 h 120213"/>
                          <a:gd name="connsiteX18" fmla="*/ 26685 w 92232"/>
                          <a:gd name="connsiteY18" fmla="*/ 33680 h 120213"/>
                          <a:gd name="connsiteX19" fmla="*/ 31090 w 92232"/>
                          <a:gd name="connsiteY19" fmla="*/ 35753 h 120213"/>
                          <a:gd name="connsiteX20" fmla="*/ 31090 w 92232"/>
                          <a:gd name="connsiteY20" fmla="*/ 7254 h 120213"/>
                          <a:gd name="connsiteX21" fmla="*/ 38085 w 92232"/>
                          <a:gd name="connsiteY21" fmla="*/ 2591 h 120213"/>
                          <a:gd name="connsiteX22" fmla="*/ 47671 w 92232"/>
                          <a:gd name="connsiteY22" fmla="*/ 0 h 120213"/>
                          <a:gd name="connsiteX23" fmla="*/ 58811 w 92232"/>
                          <a:gd name="connsiteY23" fmla="*/ 4923 h 120213"/>
                          <a:gd name="connsiteX24" fmla="*/ 62957 w 92232"/>
                          <a:gd name="connsiteY24" fmla="*/ 19172 h 120213"/>
                          <a:gd name="connsiteX25" fmla="*/ 62957 w 92232"/>
                          <a:gd name="connsiteY25" fmla="*/ 27203 h 120213"/>
                          <a:gd name="connsiteX26" fmla="*/ 62438 w 92232"/>
                          <a:gd name="connsiteY26" fmla="*/ 37049 h 120213"/>
                          <a:gd name="connsiteX27" fmla="*/ 80315 w 92232"/>
                          <a:gd name="connsiteY27" fmla="*/ 27203 h 120213"/>
                          <a:gd name="connsiteX28" fmla="*/ 88865 w 92232"/>
                          <a:gd name="connsiteY28" fmla="*/ 36530 h 120213"/>
                          <a:gd name="connsiteX29" fmla="*/ 92232 w 92232"/>
                          <a:gd name="connsiteY29" fmla="*/ 50780 h 120213"/>
                          <a:gd name="connsiteX30" fmla="*/ 88346 w 92232"/>
                          <a:gd name="connsiteY30" fmla="*/ 63734 h 120213"/>
                          <a:gd name="connsiteX31" fmla="*/ 77983 w 92232"/>
                          <a:gd name="connsiteY31" fmla="*/ 70729 h 120213"/>
                          <a:gd name="connsiteX32" fmla="*/ 72542 w 92232"/>
                          <a:gd name="connsiteY32" fmla="*/ 73838 h 120213"/>
                          <a:gd name="connsiteX33" fmla="*/ 86015 w 92232"/>
                          <a:gd name="connsiteY33" fmla="*/ 100264 h 1202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92232" h="120213">
                            <a:moveTo>
                              <a:pt x="84978" y="100523"/>
                            </a:moveTo>
                            <a:cubicBezTo>
                              <a:pt x="83424" y="106223"/>
                              <a:pt x="81092" y="111145"/>
                              <a:pt x="77983" y="114773"/>
                            </a:cubicBezTo>
                            <a:cubicBezTo>
                              <a:pt x="74615" y="118399"/>
                              <a:pt x="70729" y="120213"/>
                              <a:pt x="66324" y="120213"/>
                            </a:cubicBezTo>
                            <a:cubicBezTo>
                              <a:pt x="61402" y="120213"/>
                              <a:pt x="58034" y="118399"/>
                              <a:pt x="55702" y="114773"/>
                            </a:cubicBezTo>
                            <a:cubicBezTo>
                              <a:pt x="53370" y="111145"/>
                              <a:pt x="51039" y="106741"/>
                              <a:pt x="48966" y="101819"/>
                            </a:cubicBezTo>
                            <a:lnTo>
                              <a:pt x="46634" y="96119"/>
                            </a:lnTo>
                            <a:lnTo>
                              <a:pt x="34976" y="118659"/>
                            </a:lnTo>
                            <a:cubicBezTo>
                              <a:pt x="32644" y="119436"/>
                              <a:pt x="30313" y="119695"/>
                              <a:pt x="27981" y="119695"/>
                            </a:cubicBezTo>
                            <a:cubicBezTo>
                              <a:pt x="21504" y="119695"/>
                              <a:pt x="16322" y="117881"/>
                              <a:pt x="12954" y="114254"/>
                            </a:cubicBezTo>
                            <a:cubicBezTo>
                              <a:pt x="9586" y="110886"/>
                              <a:pt x="8031" y="105964"/>
                              <a:pt x="8031" y="100005"/>
                            </a:cubicBezTo>
                            <a:cubicBezTo>
                              <a:pt x="8031" y="96896"/>
                              <a:pt x="8550" y="93787"/>
                              <a:pt x="9845" y="90937"/>
                            </a:cubicBezTo>
                            <a:cubicBezTo>
                              <a:pt x="10882" y="88087"/>
                              <a:pt x="12695" y="84719"/>
                              <a:pt x="15027" y="81092"/>
                            </a:cubicBezTo>
                            <a:lnTo>
                              <a:pt x="19690" y="73579"/>
                            </a:lnTo>
                            <a:lnTo>
                              <a:pt x="1554" y="66583"/>
                            </a:lnTo>
                            <a:cubicBezTo>
                              <a:pt x="518" y="61920"/>
                              <a:pt x="0" y="56998"/>
                              <a:pt x="0" y="51816"/>
                            </a:cubicBezTo>
                            <a:cubicBezTo>
                              <a:pt x="0" y="45080"/>
                              <a:pt x="1554" y="40157"/>
                              <a:pt x="4664" y="36271"/>
                            </a:cubicBezTo>
                            <a:cubicBezTo>
                              <a:pt x="7513" y="32644"/>
                              <a:pt x="11659" y="30831"/>
                              <a:pt x="16840" y="30831"/>
                            </a:cubicBezTo>
                            <a:cubicBezTo>
                              <a:pt x="18136" y="30831"/>
                              <a:pt x="19690" y="31090"/>
                              <a:pt x="21504" y="31608"/>
                            </a:cubicBezTo>
                            <a:cubicBezTo>
                              <a:pt x="23317" y="32126"/>
                              <a:pt x="24872" y="32903"/>
                              <a:pt x="26685" y="33680"/>
                            </a:cubicBezTo>
                            <a:lnTo>
                              <a:pt x="31090" y="35753"/>
                            </a:lnTo>
                            <a:lnTo>
                              <a:pt x="31090" y="7254"/>
                            </a:lnTo>
                            <a:cubicBezTo>
                              <a:pt x="33162" y="5959"/>
                              <a:pt x="35235" y="4404"/>
                              <a:pt x="38085" y="2591"/>
                            </a:cubicBezTo>
                            <a:cubicBezTo>
                              <a:pt x="40935" y="777"/>
                              <a:pt x="44044" y="0"/>
                              <a:pt x="47671" y="0"/>
                            </a:cubicBezTo>
                            <a:cubicBezTo>
                              <a:pt x="52334" y="0"/>
                              <a:pt x="55961" y="1554"/>
                              <a:pt x="58811" y="4923"/>
                            </a:cubicBezTo>
                            <a:cubicBezTo>
                              <a:pt x="61661" y="8031"/>
                              <a:pt x="62957" y="12954"/>
                              <a:pt x="62957" y="19172"/>
                            </a:cubicBezTo>
                            <a:cubicBezTo>
                              <a:pt x="62957" y="21244"/>
                              <a:pt x="62957" y="23835"/>
                              <a:pt x="62957" y="27203"/>
                            </a:cubicBezTo>
                            <a:cubicBezTo>
                              <a:pt x="62957" y="30312"/>
                              <a:pt x="62698" y="33680"/>
                              <a:pt x="62438" y="37049"/>
                            </a:cubicBezTo>
                            <a:lnTo>
                              <a:pt x="80315" y="27203"/>
                            </a:lnTo>
                            <a:cubicBezTo>
                              <a:pt x="83683" y="29276"/>
                              <a:pt x="86533" y="32385"/>
                              <a:pt x="88865" y="36530"/>
                            </a:cubicBezTo>
                            <a:cubicBezTo>
                              <a:pt x="91196" y="40416"/>
                              <a:pt x="92232" y="45339"/>
                              <a:pt x="92232" y="50780"/>
                            </a:cubicBezTo>
                            <a:cubicBezTo>
                              <a:pt x="92232" y="57257"/>
                              <a:pt x="90937" y="61402"/>
                              <a:pt x="88346" y="63734"/>
                            </a:cubicBezTo>
                            <a:cubicBezTo>
                              <a:pt x="85755" y="66065"/>
                              <a:pt x="82388" y="68397"/>
                              <a:pt x="77983" y="70729"/>
                            </a:cubicBezTo>
                            <a:lnTo>
                              <a:pt x="72542" y="73838"/>
                            </a:lnTo>
                            <a:lnTo>
                              <a:pt x="86015" y="100264"/>
                            </a:lnTo>
                            <a:close/>
                          </a:path>
                        </a:pathLst>
                      </a:custGeom>
                      <a:solidFill>
                        <a:srgbClr val="505059"/>
                      </a:solidFill>
                      <a:ln w="2591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  <p:grpSp>
              <p:nvGrpSpPr>
                <p:cNvPr id="164" name="Graphic 9">
                  <a:extLst>
                    <a:ext uri="{FF2B5EF4-FFF2-40B4-BE49-F238E27FC236}">
                      <a16:creationId xmlns:a16="http://schemas.microsoft.com/office/drawing/2014/main" id="{826EA9CF-04C9-F4A8-DE12-82CEEC003808}"/>
                    </a:ext>
                  </a:extLst>
                </p:cNvPr>
                <p:cNvGrpSpPr/>
                <p:nvPr/>
              </p:nvGrpSpPr>
              <p:grpSpPr>
                <a:xfrm>
                  <a:off x="8512185" y="2477965"/>
                  <a:ext cx="911589" cy="911589"/>
                  <a:chOff x="8512185" y="2477965"/>
                  <a:chExt cx="911589" cy="911589"/>
                </a:xfrm>
              </p:grpSpPr>
              <p:sp>
                <p:nvSpPr>
                  <p:cNvPr id="165" name="Freeform 164">
                    <a:extLst>
                      <a:ext uri="{FF2B5EF4-FFF2-40B4-BE49-F238E27FC236}">
                        <a16:creationId xmlns:a16="http://schemas.microsoft.com/office/drawing/2014/main" id="{A05274D8-6CC4-AAE1-7935-B8501E8501A2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8645685" y="2611464"/>
                    <a:ext cx="644591" cy="644591"/>
                  </a:xfrm>
                  <a:custGeom>
                    <a:avLst/>
                    <a:gdLst>
                      <a:gd name="connsiteX0" fmla="*/ 644591 w 644591"/>
                      <a:gd name="connsiteY0" fmla="*/ 322296 h 644591"/>
                      <a:gd name="connsiteX1" fmla="*/ 322296 w 644591"/>
                      <a:gd name="connsiteY1" fmla="*/ 644591 h 644591"/>
                      <a:gd name="connsiteX2" fmla="*/ 0 w 644591"/>
                      <a:gd name="connsiteY2" fmla="*/ 322296 h 644591"/>
                      <a:gd name="connsiteX3" fmla="*/ 322296 w 644591"/>
                      <a:gd name="connsiteY3" fmla="*/ 0 h 644591"/>
                      <a:gd name="connsiteX4" fmla="*/ 644591 w 644591"/>
                      <a:gd name="connsiteY4" fmla="*/ 322296 h 644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4591" h="644591">
                        <a:moveTo>
                          <a:pt x="644591" y="322296"/>
                        </a:moveTo>
                        <a:cubicBezTo>
                          <a:pt x="644591" y="500295"/>
                          <a:pt x="500295" y="644591"/>
                          <a:pt x="322296" y="644591"/>
                        </a:cubicBezTo>
                        <a:cubicBezTo>
                          <a:pt x="144297" y="644591"/>
                          <a:pt x="0" y="500295"/>
                          <a:pt x="0" y="322296"/>
                        </a:cubicBezTo>
                        <a:cubicBezTo>
                          <a:pt x="0" y="144297"/>
                          <a:pt x="144297" y="0"/>
                          <a:pt x="322296" y="0"/>
                        </a:cubicBezTo>
                        <a:cubicBezTo>
                          <a:pt x="500295" y="0"/>
                          <a:pt x="644591" y="144297"/>
                          <a:pt x="644591" y="32229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66" name="Freeform 165">
                    <a:extLst>
                      <a:ext uri="{FF2B5EF4-FFF2-40B4-BE49-F238E27FC236}">
                        <a16:creationId xmlns:a16="http://schemas.microsoft.com/office/drawing/2014/main" id="{C8F92992-DEEC-176C-2107-E8F5B5538D81}"/>
                      </a:ext>
                    </a:extLst>
                  </p:cNvPr>
                  <p:cNvSpPr/>
                  <p:nvPr/>
                </p:nvSpPr>
                <p:spPr>
                  <a:xfrm>
                    <a:off x="8676826" y="2727625"/>
                    <a:ext cx="520324" cy="623628"/>
                  </a:xfrm>
                  <a:custGeom>
                    <a:avLst/>
                    <a:gdLst>
                      <a:gd name="connsiteX0" fmla="*/ 259 w 520324"/>
                      <a:gd name="connsiteY0" fmla="*/ 493311 h 623628"/>
                      <a:gd name="connsiteX1" fmla="*/ 203896 w 520324"/>
                      <a:gd name="connsiteY1" fmla="*/ 268948 h 623628"/>
                      <a:gd name="connsiteX2" fmla="*/ 168402 w 520324"/>
                      <a:gd name="connsiteY2" fmla="*/ 131118 h 623628"/>
                      <a:gd name="connsiteX3" fmla="*/ 290688 w 520324"/>
                      <a:gd name="connsiteY3" fmla="*/ 23 h 623628"/>
                      <a:gd name="connsiteX4" fmla="*/ 404942 w 520324"/>
                      <a:gd name="connsiteY4" fmla="*/ 145367 h 623628"/>
                      <a:gd name="connsiteX5" fmla="*/ 365821 w 520324"/>
                      <a:gd name="connsiteY5" fmla="*/ 268171 h 623628"/>
                      <a:gd name="connsiteX6" fmla="*/ 510388 w 520324"/>
                      <a:gd name="connsiteY6" fmla="*/ 499529 h 623628"/>
                      <a:gd name="connsiteX7" fmla="*/ 267111 w 520324"/>
                      <a:gd name="connsiteY7" fmla="*/ 623629 h 623628"/>
                      <a:gd name="connsiteX8" fmla="*/ 0 w 520324"/>
                      <a:gd name="connsiteY8" fmla="*/ 493311 h 623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20324" h="623628">
                        <a:moveTo>
                          <a:pt x="259" y="493311"/>
                        </a:moveTo>
                        <a:cubicBezTo>
                          <a:pt x="56998" y="369212"/>
                          <a:pt x="111923" y="262989"/>
                          <a:pt x="203896" y="268948"/>
                        </a:cubicBezTo>
                        <a:cubicBezTo>
                          <a:pt x="264003" y="272834"/>
                          <a:pt x="162443" y="225682"/>
                          <a:pt x="168402" y="131118"/>
                        </a:cubicBezTo>
                        <a:cubicBezTo>
                          <a:pt x="173584" y="52098"/>
                          <a:pt x="211669" y="-1272"/>
                          <a:pt x="290688" y="23"/>
                        </a:cubicBezTo>
                        <a:cubicBezTo>
                          <a:pt x="399242" y="2096"/>
                          <a:pt x="410124" y="76452"/>
                          <a:pt x="404942" y="145367"/>
                        </a:cubicBezTo>
                        <a:cubicBezTo>
                          <a:pt x="400020" y="208842"/>
                          <a:pt x="309601" y="265839"/>
                          <a:pt x="365821" y="268171"/>
                        </a:cubicBezTo>
                        <a:cubicBezTo>
                          <a:pt x="475671" y="272575"/>
                          <a:pt x="547695" y="457558"/>
                          <a:pt x="510388" y="499529"/>
                        </a:cubicBezTo>
                        <a:cubicBezTo>
                          <a:pt x="473080" y="541241"/>
                          <a:pt x="267111" y="623629"/>
                          <a:pt x="267111" y="623629"/>
                        </a:cubicBezTo>
                        <a:lnTo>
                          <a:pt x="0" y="493311"/>
                        </a:lnTo>
                        <a:close/>
                      </a:path>
                    </a:pathLst>
                  </a:custGeom>
                  <a:solidFill>
                    <a:srgbClr val="3B3B4C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117" name="Graphic 9">
                <a:extLst>
                  <a:ext uri="{FF2B5EF4-FFF2-40B4-BE49-F238E27FC236}">
                    <a16:creationId xmlns:a16="http://schemas.microsoft.com/office/drawing/2014/main" id="{253E6A81-809E-0A30-AA6E-FECEED4B8D5F}"/>
                  </a:ext>
                </a:extLst>
              </p:cNvPr>
              <p:cNvGrpSpPr/>
              <p:nvPr/>
            </p:nvGrpSpPr>
            <p:grpSpPr>
              <a:xfrm>
                <a:off x="9769762" y="3730782"/>
                <a:ext cx="1905351" cy="2083049"/>
                <a:chOff x="9769762" y="3730782"/>
                <a:chExt cx="1905351" cy="2083049"/>
              </a:xfrm>
            </p:grpSpPr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5F293E24-C746-9058-A44B-8730B6212BB1}"/>
                    </a:ext>
                  </a:extLst>
                </p:cNvPr>
                <p:cNvSpPr/>
                <p:nvPr/>
              </p:nvSpPr>
              <p:spPr>
                <a:xfrm>
                  <a:off x="10420459" y="3898949"/>
                  <a:ext cx="120805" cy="196024"/>
                </a:xfrm>
                <a:custGeom>
                  <a:avLst/>
                  <a:gdLst>
                    <a:gd name="connsiteX0" fmla="*/ 54123 w 120805"/>
                    <a:gd name="connsiteY0" fmla="*/ 192756 h 196024"/>
                    <a:gd name="connsiteX1" fmla="*/ 120448 w 120805"/>
                    <a:gd name="connsiteY1" fmla="*/ 181356 h 196024"/>
                    <a:gd name="connsiteX2" fmla="*/ 97130 w 120805"/>
                    <a:gd name="connsiteY2" fmla="*/ 59848 h 196024"/>
                    <a:gd name="connsiteX3" fmla="*/ 62155 w 120805"/>
                    <a:gd name="connsiteY3" fmla="*/ 0 h 196024"/>
                    <a:gd name="connsiteX4" fmla="*/ 34174 w 120805"/>
                    <a:gd name="connsiteY4" fmla="*/ 58552 h 196024"/>
                    <a:gd name="connsiteX5" fmla="*/ 34951 w 120805"/>
                    <a:gd name="connsiteY5" fmla="*/ 63734 h 196024"/>
                    <a:gd name="connsiteX6" fmla="*/ 23293 w 120805"/>
                    <a:gd name="connsiteY6" fmla="*/ 137312 h 196024"/>
                    <a:gd name="connsiteX7" fmla="*/ 1530 w 120805"/>
                    <a:gd name="connsiteY7" fmla="*/ 188610 h 196024"/>
                    <a:gd name="connsiteX8" fmla="*/ 53864 w 120805"/>
                    <a:gd name="connsiteY8" fmla="*/ 192497 h 196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805" h="196024">
                      <a:moveTo>
                        <a:pt x="54123" y="192756"/>
                      </a:moveTo>
                      <a:lnTo>
                        <a:pt x="120448" y="181356"/>
                      </a:lnTo>
                      <a:cubicBezTo>
                        <a:pt x="124075" y="152080"/>
                        <a:pt x="98944" y="86792"/>
                        <a:pt x="97130" y="59848"/>
                      </a:cubicBezTo>
                      <a:cubicBezTo>
                        <a:pt x="95058" y="30313"/>
                        <a:pt x="62155" y="0"/>
                        <a:pt x="62155" y="0"/>
                      </a:cubicBezTo>
                      <a:lnTo>
                        <a:pt x="34174" y="58552"/>
                      </a:lnTo>
                      <a:lnTo>
                        <a:pt x="34951" y="63734"/>
                      </a:lnTo>
                      <a:cubicBezTo>
                        <a:pt x="34951" y="63734"/>
                        <a:pt x="34692" y="115032"/>
                        <a:pt x="23293" y="137312"/>
                      </a:cubicBezTo>
                      <a:cubicBezTo>
                        <a:pt x="16816" y="150007"/>
                        <a:pt x="17852" y="169957"/>
                        <a:pt x="1530" y="188610"/>
                      </a:cubicBezTo>
                      <a:cubicBezTo>
                        <a:pt x="-10647" y="202601"/>
                        <a:pt x="53864" y="192497"/>
                        <a:pt x="53864" y="192497"/>
                      </a:cubicBezTo>
                      <a:close/>
                    </a:path>
                  </a:pathLst>
                </a:custGeom>
                <a:solidFill>
                  <a:srgbClr val="EFAEA6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2" name="Freeform 131">
                  <a:extLst>
                    <a:ext uri="{FF2B5EF4-FFF2-40B4-BE49-F238E27FC236}">
                      <a16:creationId xmlns:a16="http://schemas.microsoft.com/office/drawing/2014/main" id="{221A5431-C5A4-977D-4574-AA8D3344139D}"/>
                    </a:ext>
                  </a:extLst>
                </p:cNvPr>
                <p:cNvSpPr/>
                <p:nvPr/>
              </p:nvSpPr>
              <p:spPr>
                <a:xfrm>
                  <a:off x="10448156" y="3965791"/>
                  <a:ext cx="56987" cy="66222"/>
                </a:xfrm>
                <a:custGeom>
                  <a:avLst/>
                  <a:gdLst>
                    <a:gd name="connsiteX0" fmla="*/ 6736 w 56987"/>
                    <a:gd name="connsiteY0" fmla="*/ 8031 h 66222"/>
                    <a:gd name="connsiteX1" fmla="*/ 0 w 56987"/>
                    <a:gd name="connsiteY1" fmla="*/ 59847 h 66222"/>
                    <a:gd name="connsiteX2" fmla="*/ 55184 w 56987"/>
                    <a:gd name="connsiteY2" fmla="*/ 26685 h 66222"/>
                    <a:gd name="connsiteX3" fmla="*/ 28239 w 56987"/>
                    <a:gd name="connsiteY3" fmla="*/ 0 h 66222"/>
                    <a:gd name="connsiteX4" fmla="*/ 6736 w 56987"/>
                    <a:gd name="connsiteY4" fmla="*/ 8031 h 6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987" h="66222">
                      <a:moveTo>
                        <a:pt x="6736" y="8031"/>
                      </a:moveTo>
                      <a:cubicBezTo>
                        <a:pt x="6736" y="8031"/>
                        <a:pt x="5959" y="40935"/>
                        <a:pt x="0" y="59847"/>
                      </a:cubicBezTo>
                      <a:cubicBezTo>
                        <a:pt x="38085" y="82388"/>
                        <a:pt x="64252" y="38862"/>
                        <a:pt x="55184" y="26685"/>
                      </a:cubicBezTo>
                      <a:cubicBezTo>
                        <a:pt x="49484" y="18913"/>
                        <a:pt x="28239" y="0"/>
                        <a:pt x="28239" y="0"/>
                      </a:cubicBezTo>
                      <a:lnTo>
                        <a:pt x="6736" y="8031"/>
                      </a:lnTo>
                      <a:close/>
                    </a:path>
                  </a:pathLst>
                </a:custGeom>
                <a:solidFill>
                  <a:srgbClr val="1F1F3B">
                    <a:alpha val="1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133" name="Graphic 9">
                  <a:extLst>
                    <a:ext uri="{FF2B5EF4-FFF2-40B4-BE49-F238E27FC236}">
                      <a16:creationId xmlns:a16="http://schemas.microsoft.com/office/drawing/2014/main" id="{D43F2C1F-CF10-79F0-9150-650D2773981C}"/>
                    </a:ext>
                  </a:extLst>
                </p:cNvPr>
                <p:cNvGrpSpPr/>
                <p:nvPr/>
              </p:nvGrpSpPr>
              <p:grpSpPr>
                <a:xfrm>
                  <a:off x="10396687" y="3811974"/>
                  <a:ext cx="171929" cy="173987"/>
                  <a:chOff x="10396687" y="3811974"/>
                  <a:chExt cx="171929" cy="173987"/>
                </a:xfrm>
              </p:grpSpPr>
              <p:sp>
                <p:nvSpPr>
                  <p:cNvPr id="159" name="Freeform 158">
                    <a:extLst>
                      <a:ext uri="{FF2B5EF4-FFF2-40B4-BE49-F238E27FC236}">
                        <a16:creationId xmlns:a16="http://schemas.microsoft.com/office/drawing/2014/main" id="{EC41BAB2-24DC-9E92-193D-8D33C0FAC9A4}"/>
                      </a:ext>
                    </a:extLst>
                  </p:cNvPr>
                  <p:cNvSpPr/>
                  <p:nvPr/>
                </p:nvSpPr>
                <p:spPr>
                  <a:xfrm>
                    <a:off x="10396687" y="3859050"/>
                    <a:ext cx="139296" cy="126911"/>
                  </a:xfrm>
                  <a:custGeom>
                    <a:avLst/>
                    <a:gdLst>
                      <a:gd name="connsiteX0" fmla="*/ 41624 w 139296"/>
                      <a:gd name="connsiteY0" fmla="*/ 0 h 126911"/>
                      <a:gd name="connsiteX1" fmla="*/ 7943 w 139296"/>
                      <a:gd name="connsiteY1" fmla="*/ 65029 h 126911"/>
                      <a:gd name="connsiteX2" fmla="*/ 4575 w 139296"/>
                      <a:gd name="connsiteY2" fmla="*/ 119695 h 126911"/>
                      <a:gd name="connsiteX3" fmla="*/ 112612 w 139296"/>
                      <a:gd name="connsiteY3" fmla="*/ 106223 h 126911"/>
                      <a:gd name="connsiteX4" fmla="*/ 139297 w 139296"/>
                      <a:gd name="connsiteY4" fmla="*/ 31867 h 126911"/>
                      <a:gd name="connsiteX5" fmla="*/ 41883 w 139296"/>
                      <a:gd name="connsiteY5" fmla="*/ 259 h 126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9296" h="126911">
                        <a:moveTo>
                          <a:pt x="41624" y="0"/>
                        </a:moveTo>
                        <a:cubicBezTo>
                          <a:pt x="32038" y="23058"/>
                          <a:pt x="-7861" y="59589"/>
                          <a:pt x="7943" y="65029"/>
                        </a:cubicBezTo>
                        <a:cubicBezTo>
                          <a:pt x="24006" y="70211"/>
                          <a:pt x="-12265" y="113477"/>
                          <a:pt x="4575" y="119695"/>
                        </a:cubicBezTo>
                        <a:cubicBezTo>
                          <a:pt x="45251" y="134722"/>
                          <a:pt x="100953" y="124359"/>
                          <a:pt x="112612" y="106223"/>
                        </a:cubicBezTo>
                        <a:cubicBezTo>
                          <a:pt x="124270" y="88087"/>
                          <a:pt x="139297" y="31867"/>
                          <a:pt x="139297" y="31867"/>
                        </a:cubicBezTo>
                        <a:lnTo>
                          <a:pt x="41883" y="259"/>
                        </a:lnTo>
                        <a:close/>
                      </a:path>
                    </a:pathLst>
                  </a:custGeom>
                  <a:solidFill>
                    <a:srgbClr val="EFAEA6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60" name="Freeform 159">
                    <a:extLst>
                      <a:ext uri="{FF2B5EF4-FFF2-40B4-BE49-F238E27FC236}">
                        <a16:creationId xmlns:a16="http://schemas.microsoft.com/office/drawing/2014/main" id="{F9DCC86A-EDB5-8A1E-5CF0-51C82715F5BF}"/>
                      </a:ext>
                    </a:extLst>
                  </p:cNvPr>
                  <p:cNvSpPr/>
                  <p:nvPr/>
                </p:nvSpPr>
                <p:spPr>
                  <a:xfrm>
                    <a:off x="10416396" y="3811974"/>
                    <a:ext cx="152220" cy="157156"/>
                  </a:xfrm>
                  <a:custGeom>
                    <a:avLst/>
                    <a:gdLst>
                      <a:gd name="connsiteX0" fmla="*/ 56891 w 152220"/>
                      <a:gd name="connsiteY0" fmla="*/ 83866 h 157156"/>
                      <a:gd name="connsiteX1" fmla="*/ 34351 w 152220"/>
                      <a:gd name="connsiteY1" fmla="*/ 76611 h 157156"/>
                      <a:gd name="connsiteX2" fmla="*/ 30465 w 152220"/>
                      <a:gd name="connsiteY2" fmla="*/ 53553 h 157156"/>
                      <a:gd name="connsiteX3" fmla="*/ 671 w 152220"/>
                      <a:gd name="connsiteY3" fmla="*/ 18059 h 157156"/>
                      <a:gd name="connsiteX4" fmla="*/ 44973 w 152220"/>
                      <a:gd name="connsiteY4" fmla="*/ 10028 h 157156"/>
                      <a:gd name="connsiteX5" fmla="*/ 83058 w 152220"/>
                      <a:gd name="connsiteY5" fmla="*/ 2255 h 157156"/>
                      <a:gd name="connsiteX6" fmla="*/ 106893 w 152220"/>
                      <a:gd name="connsiteY6" fmla="*/ 22464 h 157156"/>
                      <a:gd name="connsiteX7" fmla="*/ 145496 w 152220"/>
                      <a:gd name="connsiteY7" fmla="*/ 32050 h 157156"/>
                      <a:gd name="connsiteX8" fmla="*/ 149901 w 152220"/>
                      <a:gd name="connsiteY8" fmla="*/ 101483 h 157156"/>
                      <a:gd name="connsiteX9" fmla="*/ 91349 w 152220"/>
                      <a:gd name="connsiteY9" fmla="*/ 155890 h 157156"/>
                      <a:gd name="connsiteX10" fmla="*/ 99121 w 152220"/>
                      <a:gd name="connsiteY10" fmla="*/ 118064 h 157156"/>
                      <a:gd name="connsiteX11" fmla="*/ 73990 w 152220"/>
                      <a:gd name="connsiteY11" fmla="*/ 120655 h 157156"/>
                      <a:gd name="connsiteX12" fmla="*/ 60000 w 152220"/>
                      <a:gd name="connsiteY12" fmla="*/ 106924 h 157156"/>
                      <a:gd name="connsiteX13" fmla="*/ 57150 w 152220"/>
                      <a:gd name="connsiteY13" fmla="*/ 84384 h 157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52220" h="157156">
                        <a:moveTo>
                          <a:pt x="56891" y="83866"/>
                        </a:moveTo>
                        <a:cubicBezTo>
                          <a:pt x="43419" y="81016"/>
                          <a:pt x="42123" y="83866"/>
                          <a:pt x="34351" y="76611"/>
                        </a:cubicBezTo>
                        <a:cubicBezTo>
                          <a:pt x="26579" y="69098"/>
                          <a:pt x="46528" y="61844"/>
                          <a:pt x="30465" y="53553"/>
                        </a:cubicBezTo>
                        <a:cubicBezTo>
                          <a:pt x="14402" y="45263"/>
                          <a:pt x="-3734" y="38009"/>
                          <a:pt x="671" y="18059"/>
                        </a:cubicBezTo>
                        <a:cubicBezTo>
                          <a:pt x="7148" y="-10958"/>
                          <a:pt x="30465" y="1737"/>
                          <a:pt x="44973" y="10028"/>
                        </a:cubicBezTo>
                        <a:cubicBezTo>
                          <a:pt x="54300" y="15469"/>
                          <a:pt x="63627" y="-5258"/>
                          <a:pt x="83058" y="2255"/>
                        </a:cubicBezTo>
                        <a:cubicBezTo>
                          <a:pt x="98344" y="8214"/>
                          <a:pt x="93680" y="16505"/>
                          <a:pt x="106893" y="22464"/>
                        </a:cubicBezTo>
                        <a:cubicBezTo>
                          <a:pt x="114925" y="26091"/>
                          <a:pt x="135651" y="17541"/>
                          <a:pt x="145496" y="32050"/>
                        </a:cubicBezTo>
                        <a:cubicBezTo>
                          <a:pt x="163632" y="58735"/>
                          <a:pt x="136169" y="74798"/>
                          <a:pt x="149901" y="101483"/>
                        </a:cubicBezTo>
                        <a:cubicBezTo>
                          <a:pt x="165704" y="132314"/>
                          <a:pt x="95753" y="163921"/>
                          <a:pt x="91349" y="155890"/>
                        </a:cubicBezTo>
                        <a:cubicBezTo>
                          <a:pt x="86167" y="146563"/>
                          <a:pt x="104821" y="126096"/>
                          <a:pt x="99121" y="118064"/>
                        </a:cubicBezTo>
                        <a:cubicBezTo>
                          <a:pt x="90571" y="105887"/>
                          <a:pt x="86167" y="114955"/>
                          <a:pt x="73990" y="120655"/>
                        </a:cubicBezTo>
                        <a:cubicBezTo>
                          <a:pt x="61036" y="126873"/>
                          <a:pt x="42382" y="121173"/>
                          <a:pt x="60000" y="106924"/>
                        </a:cubicBezTo>
                        <a:cubicBezTo>
                          <a:pt x="77617" y="92674"/>
                          <a:pt x="69327" y="86975"/>
                          <a:pt x="57150" y="84384"/>
                        </a:cubicBezTo>
                        <a:close/>
                      </a:path>
                    </a:pathLst>
                  </a:custGeom>
                  <a:solidFill>
                    <a:srgbClr val="1F1F3B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134" name="Freeform 133">
                  <a:extLst>
                    <a:ext uri="{FF2B5EF4-FFF2-40B4-BE49-F238E27FC236}">
                      <a16:creationId xmlns:a16="http://schemas.microsoft.com/office/drawing/2014/main" id="{DEA5902B-7BD1-3033-8081-72E553863DAB}"/>
                    </a:ext>
                  </a:extLst>
                </p:cNvPr>
                <p:cNvSpPr/>
                <p:nvPr/>
              </p:nvSpPr>
              <p:spPr>
                <a:xfrm>
                  <a:off x="9769762" y="3810599"/>
                  <a:ext cx="181737" cy="126730"/>
                </a:xfrm>
                <a:custGeom>
                  <a:avLst/>
                  <a:gdLst>
                    <a:gd name="connsiteX0" fmla="*/ 181737 w 181737"/>
                    <a:gd name="connsiteY0" fmla="*/ 78764 h 126730"/>
                    <a:gd name="connsiteX1" fmla="*/ 381 w 181737"/>
                    <a:gd name="connsiteY1" fmla="*/ 20212 h 126730"/>
                    <a:gd name="connsiteX2" fmla="*/ 52197 w 181737"/>
                    <a:gd name="connsiteY2" fmla="*/ 60887 h 126730"/>
                    <a:gd name="connsiteX3" fmla="*/ 42093 w 181737"/>
                    <a:gd name="connsiteY3" fmla="*/ 80577 h 126730"/>
                    <a:gd name="connsiteX4" fmla="*/ 100127 w 181737"/>
                    <a:gd name="connsiteY4" fmla="*/ 78764 h 126730"/>
                    <a:gd name="connsiteX5" fmla="*/ 145725 w 181737"/>
                    <a:gd name="connsiteY5" fmla="*/ 125916 h 126730"/>
                    <a:gd name="connsiteX6" fmla="*/ 181737 w 181737"/>
                    <a:gd name="connsiteY6" fmla="*/ 78764 h 126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1737" h="126730">
                      <a:moveTo>
                        <a:pt x="181737" y="78764"/>
                      </a:moveTo>
                      <a:cubicBezTo>
                        <a:pt x="77069" y="-11137"/>
                        <a:pt x="-6355" y="-13987"/>
                        <a:pt x="381" y="20212"/>
                      </a:cubicBezTo>
                      <a:cubicBezTo>
                        <a:pt x="3749" y="38348"/>
                        <a:pt x="63597" y="51820"/>
                        <a:pt x="52197" y="60887"/>
                      </a:cubicBezTo>
                      <a:cubicBezTo>
                        <a:pt x="40798" y="69955"/>
                        <a:pt x="29139" y="81096"/>
                        <a:pt x="42093" y="80577"/>
                      </a:cubicBezTo>
                      <a:cubicBezTo>
                        <a:pt x="54788" y="80059"/>
                        <a:pt x="85619" y="61665"/>
                        <a:pt x="100127" y="78764"/>
                      </a:cubicBezTo>
                      <a:cubicBezTo>
                        <a:pt x="114635" y="95863"/>
                        <a:pt x="134066" y="132653"/>
                        <a:pt x="145725" y="125916"/>
                      </a:cubicBezTo>
                      <a:cubicBezTo>
                        <a:pt x="157643" y="119439"/>
                        <a:pt x="181737" y="78764"/>
                        <a:pt x="181737" y="78764"/>
                      </a:cubicBezTo>
                      <a:close/>
                    </a:path>
                  </a:pathLst>
                </a:custGeom>
                <a:solidFill>
                  <a:srgbClr val="EFAEA6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" name="Freeform 134">
                  <a:extLst>
                    <a:ext uri="{FF2B5EF4-FFF2-40B4-BE49-F238E27FC236}">
                      <a16:creationId xmlns:a16="http://schemas.microsoft.com/office/drawing/2014/main" id="{25D3A0B5-9AAA-2892-C65D-014B4A444BDE}"/>
                    </a:ext>
                  </a:extLst>
                </p:cNvPr>
                <p:cNvSpPr/>
                <p:nvPr/>
              </p:nvSpPr>
              <p:spPr>
                <a:xfrm>
                  <a:off x="11091023" y="4208424"/>
                  <a:ext cx="178028" cy="100276"/>
                </a:xfrm>
                <a:custGeom>
                  <a:avLst/>
                  <a:gdLst>
                    <a:gd name="connsiteX0" fmla="*/ 21673 w 178028"/>
                    <a:gd name="connsiteY0" fmla="*/ 43909 h 100276"/>
                    <a:gd name="connsiteX1" fmla="*/ 111573 w 178028"/>
                    <a:gd name="connsiteY1" fmla="*/ 1161 h 100276"/>
                    <a:gd name="connsiteX2" fmla="*/ 177898 w 178028"/>
                    <a:gd name="connsiteY2" fmla="*/ 51941 h 100276"/>
                    <a:gd name="connsiteX3" fmla="*/ 60794 w 178028"/>
                    <a:gd name="connsiteY3" fmla="*/ 98575 h 100276"/>
                    <a:gd name="connsiteX4" fmla="*/ 169 w 178028"/>
                    <a:gd name="connsiteY4" fmla="*/ 84067 h 100276"/>
                    <a:gd name="connsiteX5" fmla="*/ 21673 w 178028"/>
                    <a:gd name="connsiteY5" fmla="*/ 43909 h 10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8028" h="100276">
                      <a:moveTo>
                        <a:pt x="21673" y="43909"/>
                      </a:moveTo>
                      <a:cubicBezTo>
                        <a:pt x="81779" y="49350"/>
                        <a:pt x="96288" y="6343"/>
                        <a:pt x="111573" y="1161"/>
                      </a:cubicBezTo>
                      <a:cubicBezTo>
                        <a:pt x="127636" y="-4539"/>
                        <a:pt x="181007" y="10488"/>
                        <a:pt x="177898" y="51941"/>
                      </a:cubicBezTo>
                      <a:cubicBezTo>
                        <a:pt x="175048" y="93394"/>
                        <a:pt x="146549" y="91321"/>
                        <a:pt x="60794" y="98575"/>
                      </a:cubicBezTo>
                      <a:cubicBezTo>
                        <a:pt x="17009" y="102202"/>
                        <a:pt x="1724" y="101166"/>
                        <a:pt x="169" y="84067"/>
                      </a:cubicBezTo>
                      <a:cubicBezTo>
                        <a:pt x="-1386" y="66708"/>
                        <a:pt x="7941" y="42614"/>
                        <a:pt x="21673" y="43909"/>
                      </a:cubicBezTo>
                      <a:close/>
                    </a:path>
                  </a:pathLst>
                </a:custGeom>
                <a:solidFill>
                  <a:srgbClr val="EFAEA6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" name="Freeform 135">
                  <a:extLst>
                    <a:ext uri="{FF2B5EF4-FFF2-40B4-BE49-F238E27FC236}">
                      <a16:creationId xmlns:a16="http://schemas.microsoft.com/office/drawing/2014/main" id="{678D263D-EAB1-EFA1-B398-B720E646A054}"/>
                    </a:ext>
                  </a:extLst>
                </p:cNvPr>
                <p:cNvSpPr/>
                <p:nvPr/>
              </p:nvSpPr>
              <p:spPr>
                <a:xfrm>
                  <a:off x="11225428" y="4212938"/>
                  <a:ext cx="50747" cy="95049"/>
                </a:xfrm>
                <a:custGeom>
                  <a:avLst/>
                  <a:gdLst>
                    <a:gd name="connsiteX0" fmla="*/ 50747 w 50747"/>
                    <a:gd name="connsiteY0" fmla="*/ 41728 h 95049"/>
                    <a:gd name="connsiteX1" fmla="*/ 16808 w 50747"/>
                    <a:gd name="connsiteY1" fmla="*/ 2606 h 95049"/>
                    <a:gd name="connsiteX2" fmla="*/ 7740 w 50747"/>
                    <a:gd name="connsiteY2" fmla="*/ 90175 h 95049"/>
                    <a:gd name="connsiteX3" fmla="*/ 34166 w 50747"/>
                    <a:gd name="connsiteY3" fmla="*/ 89398 h 95049"/>
                    <a:gd name="connsiteX4" fmla="*/ 50747 w 50747"/>
                    <a:gd name="connsiteY4" fmla="*/ 41728 h 95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47" h="95049">
                      <a:moveTo>
                        <a:pt x="50747" y="41728"/>
                      </a:moveTo>
                      <a:cubicBezTo>
                        <a:pt x="50747" y="28514"/>
                        <a:pt x="34684" y="-10348"/>
                        <a:pt x="16808" y="2606"/>
                      </a:cubicBezTo>
                      <a:cubicBezTo>
                        <a:pt x="-1328" y="15301"/>
                        <a:pt x="-5473" y="76962"/>
                        <a:pt x="7740" y="90175"/>
                      </a:cubicBezTo>
                      <a:cubicBezTo>
                        <a:pt x="13180" y="95616"/>
                        <a:pt x="19657" y="97948"/>
                        <a:pt x="34166" y="89398"/>
                      </a:cubicBezTo>
                      <a:cubicBezTo>
                        <a:pt x="48934" y="80849"/>
                        <a:pt x="50747" y="53127"/>
                        <a:pt x="50747" y="41728"/>
                      </a:cubicBezTo>
                      <a:close/>
                    </a:path>
                  </a:pathLst>
                </a:custGeom>
                <a:solidFill>
                  <a:srgbClr val="EFAEA6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" name="Freeform 136">
                  <a:extLst>
                    <a:ext uri="{FF2B5EF4-FFF2-40B4-BE49-F238E27FC236}">
                      <a16:creationId xmlns:a16="http://schemas.microsoft.com/office/drawing/2014/main" id="{0FF0AE24-95F8-B14C-4DB5-CE944AFDE91D}"/>
                    </a:ext>
                  </a:extLst>
                </p:cNvPr>
                <p:cNvSpPr/>
                <p:nvPr/>
              </p:nvSpPr>
              <p:spPr>
                <a:xfrm>
                  <a:off x="11195683" y="4186468"/>
                  <a:ext cx="47696" cy="45126"/>
                </a:xfrm>
                <a:custGeom>
                  <a:avLst/>
                  <a:gdLst>
                    <a:gd name="connsiteX0" fmla="*/ 437 w 47696"/>
                    <a:gd name="connsiteY0" fmla="*/ 26744 h 45126"/>
                    <a:gd name="connsiteX1" fmla="*/ 44221 w 47696"/>
                    <a:gd name="connsiteY1" fmla="*/ 318 h 45126"/>
                    <a:gd name="connsiteX2" fmla="*/ 39299 w 47696"/>
                    <a:gd name="connsiteY2" fmla="*/ 23117 h 45126"/>
                    <a:gd name="connsiteX3" fmla="*/ 17795 w 47696"/>
                    <a:gd name="connsiteY3" fmla="*/ 44362 h 45126"/>
                    <a:gd name="connsiteX4" fmla="*/ 437 w 47696"/>
                    <a:gd name="connsiteY4" fmla="*/ 26744 h 4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96" h="45126">
                      <a:moveTo>
                        <a:pt x="437" y="26744"/>
                      </a:moveTo>
                      <a:cubicBezTo>
                        <a:pt x="3805" y="17677"/>
                        <a:pt x="41630" y="-2791"/>
                        <a:pt x="44221" y="318"/>
                      </a:cubicBezTo>
                      <a:cubicBezTo>
                        <a:pt x="50698" y="7054"/>
                        <a:pt x="47589" y="15086"/>
                        <a:pt x="39299" y="23117"/>
                      </a:cubicBezTo>
                      <a:cubicBezTo>
                        <a:pt x="31008" y="31149"/>
                        <a:pt x="21423" y="49025"/>
                        <a:pt x="17795" y="44362"/>
                      </a:cubicBezTo>
                      <a:cubicBezTo>
                        <a:pt x="14168" y="39698"/>
                        <a:pt x="-2931" y="35812"/>
                        <a:pt x="437" y="26744"/>
                      </a:cubicBezTo>
                      <a:close/>
                    </a:path>
                  </a:pathLst>
                </a:custGeom>
                <a:solidFill>
                  <a:srgbClr val="EFAEA6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" name="Freeform 137">
                  <a:extLst>
                    <a:ext uri="{FF2B5EF4-FFF2-40B4-BE49-F238E27FC236}">
                      <a16:creationId xmlns:a16="http://schemas.microsoft.com/office/drawing/2014/main" id="{2B3434C1-64B9-260B-0A23-E3C8B20165E6}"/>
                    </a:ext>
                  </a:extLst>
                </p:cNvPr>
                <p:cNvSpPr/>
                <p:nvPr/>
              </p:nvSpPr>
              <p:spPr>
                <a:xfrm>
                  <a:off x="10315297" y="5613799"/>
                  <a:ext cx="80265" cy="144566"/>
                </a:xfrm>
                <a:custGeom>
                  <a:avLst/>
                  <a:gdLst>
                    <a:gd name="connsiteX0" fmla="*/ 1505 w 80265"/>
                    <a:gd name="connsiteY0" fmla="*/ 104668 h 144566"/>
                    <a:gd name="connsiteX1" fmla="*/ 728 w 80265"/>
                    <a:gd name="connsiteY1" fmla="*/ 2850 h 144566"/>
                    <a:gd name="connsiteX2" fmla="*/ 80265 w 80265"/>
                    <a:gd name="connsiteY2" fmla="*/ 0 h 144566"/>
                    <a:gd name="connsiteX3" fmla="*/ 75861 w 80265"/>
                    <a:gd name="connsiteY3" fmla="*/ 109591 h 144566"/>
                    <a:gd name="connsiteX4" fmla="*/ 23268 w 80265"/>
                    <a:gd name="connsiteY4" fmla="*/ 144567 h 144566"/>
                    <a:gd name="connsiteX5" fmla="*/ 1246 w 80265"/>
                    <a:gd name="connsiteY5" fmla="*/ 104668 h 144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265" h="144566">
                      <a:moveTo>
                        <a:pt x="1505" y="104668"/>
                      </a:moveTo>
                      <a:cubicBezTo>
                        <a:pt x="-1345" y="75911"/>
                        <a:pt x="728" y="2850"/>
                        <a:pt x="728" y="2850"/>
                      </a:cubicBezTo>
                      <a:lnTo>
                        <a:pt x="80265" y="0"/>
                      </a:lnTo>
                      <a:lnTo>
                        <a:pt x="75861" y="109591"/>
                      </a:lnTo>
                      <a:lnTo>
                        <a:pt x="23268" y="144567"/>
                      </a:lnTo>
                      <a:lnTo>
                        <a:pt x="1246" y="10466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" name="Freeform 138">
                  <a:extLst>
                    <a:ext uri="{FF2B5EF4-FFF2-40B4-BE49-F238E27FC236}">
                      <a16:creationId xmlns:a16="http://schemas.microsoft.com/office/drawing/2014/main" id="{3ABCDF06-3E06-BC43-3562-FC3D37D041FC}"/>
                    </a:ext>
                  </a:extLst>
                </p:cNvPr>
                <p:cNvSpPr/>
                <p:nvPr/>
              </p:nvSpPr>
              <p:spPr>
                <a:xfrm>
                  <a:off x="10165061" y="5691523"/>
                  <a:ext cx="236742" cy="103891"/>
                </a:xfrm>
                <a:custGeom>
                  <a:avLst/>
                  <a:gdLst>
                    <a:gd name="connsiteX0" fmla="*/ 145265 w 236742"/>
                    <a:gd name="connsiteY0" fmla="*/ 3368 h 103891"/>
                    <a:gd name="connsiteX1" fmla="*/ 120393 w 236742"/>
                    <a:gd name="connsiteY1" fmla="*/ 28240 h 103891"/>
                    <a:gd name="connsiteX2" fmla="*/ 8730 w 236742"/>
                    <a:gd name="connsiteY2" fmla="*/ 61920 h 103891"/>
                    <a:gd name="connsiteX3" fmla="*/ 28161 w 236742"/>
                    <a:gd name="connsiteY3" fmla="*/ 103891 h 103891"/>
                    <a:gd name="connsiteX4" fmla="*/ 214439 w 236742"/>
                    <a:gd name="connsiteY4" fmla="*/ 103373 h 103891"/>
                    <a:gd name="connsiteX5" fmla="*/ 231538 w 236742"/>
                    <a:gd name="connsiteY5" fmla="*/ 90419 h 103891"/>
                    <a:gd name="connsiteX6" fmla="*/ 228688 w 236742"/>
                    <a:gd name="connsiteY6" fmla="*/ 0 h 103891"/>
                    <a:gd name="connsiteX7" fmla="*/ 145524 w 236742"/>
                    <a:gd name="connsiteY7" fmla="*/ 3368 h 103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6742" h="103891">
                      <a:moveTo>
                        <a:pt x="145265" y="3368"/>
                      </a:moveTo>
                      <a:cubicBezTo>
                        <a:pt x="138529" y="-1813"/>
                        <a:pt x="123502" y="16322"/>
                        <a:pt x="120393" y="28240"/>
                      </a:cubicBezTo>
                      <a:cubicBezTo>
                        <a:pt x="113398" y="55961"/>
                        <a:pt x="24533" y="59588"/>
                        <a:pt x="8730" y="61920"/>
                      </a:cubicBezTo>
                      <a:cubicBezTo>
                        <a:pt x="439" y="63216"/>
                        <a:pt x="-12515" y="103891"/>
                        <a:pt x="28161" y="103891"/>
                      </a:cubicBezTo>
                      <a:cubicBezTo>
                        <a:pt x="63395" y="103891"/>
                        <a:pt x="175836" y="103891"/>
                        <a:pt x="214439" y="103373"/>
                      </a:cubicBezTo>
                      <a:cubicBezTo>
                        <a:pt x="222471" y="103373"/>
                        <a:pt x="229466" y="97932"/>
                        <a:pt x="231538" y="90419"/>
                      </a:cubicBezTo>
                      <a:cubicBezTo>
                        <a:pt x="238533" y="63734"/>
                        <a:pt x="239311" y="777"/>
                        <a:pt x="228688" y="0"/>
                      </a:cubicBezTo>
                      <a:cubicBezTo>
                        <a:pt x="214180" y="3109"/>
                        <a:pt x="171173" y="22799"/>
                        <a:pt x="145524" y="3368"/>
                      </a:cubicBezTo>
                      <a:close/>
                    </a:path>
                  </a:pathLst>
                </a:custGeom>
                <a:solidFill>
                  <a:srgbClr val="1F1F3B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" name="Freeform 139">
                  <a:extLst>
                    <a:ext uri="{FF2B5EF4-FFF2-40B4-BE49-F238E27FC236}">
                      <a16:creationId xmlns:a16="http://schemas.microsoft.com/office/drawing/2014/main" id="{1E0C89FE-7AE6-60BD-247F-AB7C28887507}"/>
                    </a:ext>
                  </a:extLst>
                </p:cNvPr>
                <p:cNvSpPr/>
                <p:nvPr/>
              </p:nvSpPr>
              <p:spPr>
                <a:xfrm>
                  <a:off x="10620955" y="5614058"/>
                  <a:ext cx="80063" cy="144825"/>
                </a:xfrm>
                <a:custGeom>
                  <a:avLst/>
                  <a:gdLst>
                    <a:gd name="connsiteX0" fmla="*/ 1821 w 80063"/>
                    <a:gd name="connsiteY0" fmla="*/ 104927 h 144825"/>
                    <a:gd name="connsiteX1" fmla="*/ 526 w 80063"/>
                    <a:gd name="connsiteY1" fmla="*/ 3109 h 144825"/>
                    <a:gd name="connsiteX2" fmla="*/ 80064 w 80063"/>
                    <a:gd name="connsiteY2" fmla="*/ 0 h 144825"/>
                    <a:gd name="connsiteX3" fmla="*/ 76436 w 80063"/>
                    <a:gd name="connsiteY3" fmla="*/ 109591 h 144825"/>
                    <a:gd name="connsiteX4" fmla="*/ 24102 w 80063"/>
                    <a:gd name="connsiteY4" fmla="*/ 144826 h 144825"/>
                    <a:gd name="connsiteX5" fmla="*/ 1821 w 80063"/>
                    <a:gd name="connsiteY5" fmla="*/ 104927 h 1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0063" h="144825">
                      <a:moveTo>
                        <a:pt x="1821" y="104927"/>
                      </a:moveTo>
                      <a:cubicBezTo>
                        <a:pt x="-1288" y="76170"/>
                        <a:pt x="526" y="3109"/>
                        <a:pt x="526" y="3109"/>
                      </a:cubicBezTo>
                      <a:lnTo>
                        <a:pt x="80064" y="0"/>
                      </a:lnTo>
                      <a:lnTo>
                        <a:pt x="76436" y="109591"/>
                      </a:lnTo>
                      <a:lnTo>
                        <a:pt x="24102" y="144826"/>
                      </a:lnTo>
                      <a:lnTo>
                        <a:pt x="1821" y="1049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" name="Freeform 140">
                  <a:extLst>
                    <a:ext uri="{FF2B5EF4-FFF2-40B4-BE49-F238E27FC236}">
                      <a16:creationId xmlns:a16="http://schemas.microsoft.com/office/drawing/2014/main" id="{83E1F374-E25F-7358-D23A-216E70E2B9D1}"/>
                    </a:ext>
                  </a:extLst>
                </p:cNvPr>
                <p:cNvSpPr/>
                <p:nvPr/>
              </p:nvSpPr>
              <p:spPr>
                <a:xfrm>
                  <a:off x="10471513" y="5680642"/>
                  <a:ext cx="237054" cy="116590"/>
                </a:xfrm>
                <a:custGeom>
                  <a:avLst/>
                  <a:gdLst>
                    <a:gd name="connsiteX0" fmla="*/ 142455 w 237054"/>
                    <a:gd name="connsiteY0" fmla="*/ 5700 h 116590"/>
                    <a:gd name="connsiteX1" fmla="*/ 132350 w 237054"/>
                    <a:gd name="connsiteY1" fmla="*/ 26426 h 116590"/>
                    <a:gd name="connsiteX2" fmla="*/ 8510 w 237054"/>
                    <a:gd name="connsiteY2" fmla="*/ 74874 h 116590"/>
                    <a:gd name="connsiteX3" fmla="*/ 28200 w 237054"/>
                    <a:gd name="connsiteY3" fmla="*/ 116586 h 116590"/>
                    <a:gd name="connsiteX4" fmla="*/ 214479 w 237054"/>
                    <a:gd name="connsiteY4" fmla="*/ 114254 h 116590"/>
                    <a:gd name="connsiteX5" fmla="*/ 231319 w 237054"/>
                    <a:gd name="connsiteY5" fmla="*/ 101300 h 116590"/>
                    <a:gd name="connsiteX6" fmla="*/ 229764 w 237054"/>
                    <a:gd name="connsiteY6" fmla="*/ 0 h 116590"/>
                    <a:gd name="connsiteX7" fmla="*/ 142195 w 237054"/>
                    <a:gd name="connsiteY7" fmla="*/ 5700 h 116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7054" h="116590">
                      <a:moveTo>
                        <a:pt x="142455" y="5700"/>
                      </a:moveTo>
                      <a:cubicBezTo>
                        <a:pt x="133905" y="6218"/>
                        <a:pt x="135459" y="14249"/>
                        <a:pt x="132350" y="26426"/>
                      </a:cubicBezTo>
                      <a:cubicBezTo>
                        <a:pt x="125614" y="54148"/>
                        <a:pt x="24314" y="72283"/>
                        <a:pt x="8510" y="74874"/>
                      </a:cubicBezTo>
                      <a:cubicBezTo>
                        <a:pt x="479" y="76170"/>
                        <a:pt x="-12475" y="117104"/>
                        <a:pt x="28200" y="116586"/>
                      </a:cubicBezTo>
                      <a:cubicBezTo>
                        <a:pt x="63435" y="116068"/>
                        <a:pt x="175876" y="115032"/>
                        <a:pt x="214479" y="114254"/>
                      </a:cubicBezTo>
                      <a:cubicBezTo>
                        <a:pt x="222510" y="114254"/>
                        <a:pt x="229505" y="108814"/>
                        <a:pt x="231319" y="101300"/>
                      </a:cubicBezTo>
                      <a:cubicBezTo>
                        <a:pt x="238055" y="74356"/>
                        <a:pt x="240387" y="777"/>
                        <a:pt x="229764" y="0"/>
                      </a:cubicBezTo>
                      <a:cubicBezTo>
                        <a:pt x="215256" y="3368"/>
                        <a:pt x="181317" y="3109"/>
                        <a:pt x="142195" y="5700"/>
                      </a:cubicBezTo>
                      <a:close/>
                    </a:path>
                  </a:pathLst>
                </a:custGeom>
                <a:solidFill>
                  <a:srgbClr val="1F1F3B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" name="Freeform 141">
                  <a:extLst>
                    <a:ext uri="{FF2B5EF4-FFF2-40B4-BE49-F238E27FC236}">
                      <a16:creationId xmlns:a16="http://schemas.microsoft.com/office/drawing/2014/main" id="{6F467027-0BBF-E845-5FC9-58BC7FA6CC8B}"/>
                    </a:ext>
                  </a:extLst>
                </p:cNvPr>
                <p:cNvSpPr/>
                <p:nvPr/>
              </p:nvSpPr>
              <p:spPr>
                <a:xfrm>
                  <a:off x="10283050" y="4495417"/>
                  <a:ext cx="455383" cy="1187818"/>
                </a:xfrm>
                <a:custGeom>
                  <a:avLst/>
                  <a:gdLst>
                    <a:gd name="connsiteX0" fmla="*/ 453721 w 455383"/>
                    <a:gd name="connsiteY0" fmla="*/ 270673 h 1187818"/>
                    <a:gd name="connsiteX1" fmla="*/ 449576 w 455383"/>
                    <a:gd name="connsiteY1" fmla="*/ 313421 h 1187818"/>
                    <a:gd name="connsiteX2" fmla="*/ 431699 w 455383"/>
                    <a:gd name="connsiteY2" fmla="*/ 692714 h 1187818"/>
                    <a:gd name="connsiteX3" fmla="*/ 424186 w 455383"/>
                    <a:gd name="connsiteY3" fmla="*/ 1151804 h 1187818"/>
                    <a:gd name="connsiteX4" fmla="*/ 309155 w 455383"/>
                    <a:gd name="connsiteY4" fmla="*/ 1151804 h 1187818"/>
                    <a:gd name="connsiteX5" fmla="*/ 288946 w 455383"/>
                    <a:gd name="connsiteY5" fmla="*/ 702300 h 1187818"/>
                    <a:gd name="connsiteX6" fmla="*/ 246457 w 455383"/>
                    <a:gd name="connsiteY6" fmla="*/ 332075 h 1187818"/>
                    <a:gd name="connsiteX7" fmla="*/ 246457 w 455383"/>
                    <a:gd name="connsiteY7" fmla="*/ 332075 h 1187818"/>
                    <a:gd name="connsiteX8" fmla="*/ 227286 w 455383"/>
                    <a:gd name="connsiteY8" fmla="*/ 386740 h 1187818"/>
                    <a:gd name="connsiteX9" fmla="*/ 144898 w 455383"/>
                    <a:gd name="connsiteY9" fmla="*/ 665251 h 1187818"/>
                    <a:gd name="connsiteX10" fmla="*/ 118213 w 455383"/>
                    <a:gd name="connsiteY10" fmla="*/ 1171494 h 1187818"/>
                    <a:gd name="connsiteX11" fmla="*/ 1886 w 455383"/>
                    <a:gd name="connsiteY11" fmla="*/ 1165017 h 1187818"/>
                    <a:gd name="connsiteX12" fmla="*/ 7845 w 455383"/>
                    <a:gd name="connsiteY12" fmla="*/ 654370 h 1187818"/>
                    <a:gd name="connsiteX13" fmla="*/ 108886 w 455383"/>
                    <a:gd name="connsiteY13" fmla="*/ 22733 h 1187818"/>
                    <a:gd name="connsiteX14" fmla="*/ 450612 w 455383"/>
                    <a:gd name="connsiteY14" fmla="*/ 63668 h 1187818"/>
                    <a:gd name="connsiteX15" fmla="*/ 452167 w 455383"/>
                    <a:gd name="connsiteY15" fmla="*/ 105898 h 1187818"/>
                    <a:gd name="connsiteX16" fmla="*/ 453721 w 455383"/>
                    <a:gd name="connsiteY16" fmla="*/ 157714 h 1187818"/>
                    <a:gd name="connsiteX17" fmla="*/ 452944 w 455383"/>
                    <a:gd name="connsiteY17" fmla="*/ 270154 h 1187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55383" h="1187818">
                      <a:moveTo>
                        <a:pt x="453721" y="270673"/>
                      </a:moveTo>
                      <a:cubicBezTo>
                        <a:pt x="452685" y="283627"/>
                        <a:pt x="451390" y="297876"/>
                        <a:pt x="449576" y="313421"/>
                      </a:cubicBezTo>
                      <a:cubicBezTo>
                        <a:pt x="442840" y="371714"/>
                        <a:pt x="428332" y="568096"/>
                        <a:pt x="431699" y="692714"/>
                      </a:cubicBezTo>
                      <a:cubicBezTo>
                        <a:pt x="435327" y="816813"/>
                        <a:pt x="424186" y="1107242"/>
                        <a:pt x="424186" y="1151804"/>
                      </a:cubicBezTo>
                      <a:cubicBezTo>
                        <a:pt x="386360" y="1168385"/>
                        <a:pt x="363043" y="1163203"/>
                        <a:pt x="309155" y="1151804"/>
                      </a:cubicBezTo>
                      <a:cubicBezTo>
                        <a:pt x="309155" y="1151804"/>
                        <a:pt x="299569" y="912155"/>
                        <a:pt x="288946" y="702300"/>
                      </a:cubicBezTo>
                      <a:cubicBezTo>
                        <a:pt x="280397" y="532085"/>
                        <a:pt x="277806" y="548925"/>
                        <a:pt x="246457" y="332075"/>
                      </a:cubicBezTo>
                      <a:lnTo>
                        <a:pt x="246457" y="332075"/>
                      </a:lnTo>
                      <a:cubicBezTo>
                        <a:pt x="246198" y="333111"/>
                        <a:pt x="238426" y="354355"/>
                        <a:pt x="227286" y="386740"/>
                      </a:cubicBezTo>
                      <a:cubicBezTo>
                        <a:pt x="203450" y="456174"/>
                        <a:pt x="163811" y="577424"/>
                        <a:pt x="144898" y="665251"/>
                      </a:cubicBezTo>
                      <a:cubicBezTo>
                        <a:pt x="115104" y="802305"/>
                        <a:pt x="130649" y="1159317"/>
                        <a:pt x="118213" y="1171494"/>
                      </a:cubicBezTo>
                      <a:cubicBezTo>
                        <a:pt x="81164" y="1193257"/>
                        <a:pt x="18726" y="1195329"/>
                        <a:pt x="1886" y="1165017"/>
                      </a:cubicBezTo>
                      <a:cubicBezTo>
                        <a:pt x="1886" y="1165017"/>
                        <a:pt x="-5109" y="723544"/>
                        <a:pt x="7845" y="654370"/>
                      </a:cubicBezTo>
                      <a:cubicBezTo>
                        <a:pt x="16653" y="607477"/>
                        <a:pt x="92046" y="146573"/>
                        <a:pt x="108886" y="22733"/>
                      </a:cubicBezTo>
                      <a:cubicBezTo>
                        <a:pt x="108886" y="22733"/>
                        <a:pt x="440508" y="-49550"/>
                        <a:pt x="450612" y="63668"/>
                      </a:cubicBezTo>
                      <a:cubicBezTo>
                        <a:pt x="451908" y="79213"/>
                        <a:pt x="452426" y="92944"/>
                        <a:pt x="452167" y="105898"/>
                      </a:cubicBezTo>
                      <a:cubicBezTo>
                        <a:pt x="451908" y="123515"/>
                        <a:pt x="452944" y="139837"/>
                        <a:pt x="453721" y="157714"/>
                      </a:cubicBezTo>
                      <a:cubicBezTo>
                        <a:pt x="455276" y="186990"/>
                        <a:pt x="456830" y="220152"/>
                        <a:pt x="452944" y="270154"/>
                      </a:cubicBezTo>
                      <a:close/>
                    </a:path>
                  </a:pathLst>
                </a:custGeom>
                <a:solidFill>
                  <a:srgbClr val="3B3B4D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" name="Freeform 142">
                  <a:extLst>
                    <a:ext uri="{FF2B5EF4-FFF2-40B4-BE49-F238E27FC236}">
                      <a16:creationId xmlns:a16="http://schemas.microsoft.com/office/drawing/2014/main" id="{6544D8B8-D7CE-A66F-FB16-2FDFC949E412}"/>
                    </a:ext>
                  </a:extLst>
                </p:cNvPr>
                <p:cNvSpPr/>
                <p:nvPr/>
              </p:nvSpPr>
              <p:spPr>
                <a:xfrm>
                  <a:off x="10558006" y="4764794"/>
                  <a:ext cx="1036" cy="518"/>
                </a:xfrm>
                <a:custGeom>
                  <a:avLst/>
                  <a:gdLst>
                    <a:gd name="connsiteX0" fmla="*/ 1036 w 1036"/>
                    <a:gd name="connsiteY0" fmla="*/ 518 h 518"/>
                    <a:gd name="connsiteX1" fmla="*/ 1036 w 1036"/>
                    <a:gd name="connsiteY1" fmla="*/ 518 h 518"/>
                    <a:gd name="connsiteX2" fmla="*/ 0 w 1036"/>
                    <a:gd name="connsiteY2" fmla="*/ 0 h 518"/>
                    <a:gd name="connsiteX3" fmla="*/ 1036 w 1036"/>
                    <a:gd name="connsiteY3" fmla="*/ 518 h 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6" h="518">
                      <a:moveTo>
                        <a:pt x="1036" y="518"/>
                      </a:moveTo>
                      <a:cubicBezTo>
                        <a:pt x="1036" y="518"/>
                        <a:pt x="1036" y="518"/>
                        <a:pt x="1036" y="518"/>
                      </a:cubicBezTo>
                      <a:cubicBezTo>
                        <a:pt x="518" y="259"/>
                        <a:pt x="259" y="0"/>
                        <a:pt x="0" y="0"/>
                      </a:cubicBezTo>
                      <a:cubicBezTo>
                        <a:pt x="0" y="0"/>
                        <a:pt x="1036" y="518"/>
                        <a:pt x="1036" y="518"/>
                      </a:cubicBezTo>
                      <a:close/>
                    </a:path>
                  </a:pathLst>
                </a:custGeom>
                <a:solidFill>
                  <a:srgbClr val="1F1F3B">
                    <a:alpha val="5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" name="Freeform 143">
                  <a:extLst>
                    <a:ext uri="{FF2B5EF4-FFF2-40B4-BE49-F238E27FC236}">
                      <a16:creationId xmlns:a16="http://schemas.microsoft.com/office/drawing/2014/main" id="{1B85EC68-12FF-CD77-1E76-94106F68C265}"/>
                    </a:ext>
                  </a:extLst>
                </p:cNvPr>
                <p:cNvSpPr/>
                <p:nvPr/>
              </p:nvSpPr>
              <p:spPr>
                <a:xfrm>
                  <a:off x="10503599" y="4764276"/>
                  <a:ext cx="26167" cy="137830"/>
                </a:xfrm>
                <a:custGeom>
                  <a:avLst/>
                  <a:gdLst>
                    <a:gd name="connsiteX0" fmla="*/ 26167 w 26167"/>
                    <a:gd name="connsiteY0" fmla="*/ 63216 h 137830"/>
                    <a:gd name="connsiteX1" fmla="*/ 26167 w 26167"/>
                    <a:gd name="connsiteY1" fmla="*/ 63216 h 137830"/>
                    <a:gd name="connsiteX2" fmla="*/ 0 w 26167"/>
                    <a:gd name="connsiteY2" fmla="*/ 137831 h 137830"/>
                    <a:gd name="connsiteX3" fmla="*/ 19431 w 26167"/>
                    <a:gd name="connsiteY3" fmla="*/ 0 h 137830"/>
                    <a:gd name="connsiteX4" fmla="*/ 26167 w 26167"/>
                    <a:gd name="connsiteY4" fmla="*/ 63216 h 137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167" h="137830">
                      <a:moveTo>
                        <a:pt x="26167" y="63216"/>
                      </a:moveTo>
                      <a:lnTo>
                        <a:pt x="26167" y="63216"/>
                      </a:lnTo>
                      <a:cubicBezTo>
                        <a:pt x="25908" y="64252"/>
                        <a:pt x="11141" y="105187"/>
                        <a:pt x="0" y="137831"/>
                      </a:cubicBezTo>
                      <a:lnTo>
                        <a:pt x="19431" y="0"/>
                      </a:lnTo>
                      <a:cubicBezTo>
                        <a:pt x="19431" y="0"/>
                        <a:pt x="23058" y="19949"/>
                        <a:pt x="26167" y="63216"/>
                      </a:cubicBezTo>
                      <a:close/>
                    </a:path>
                  </a:pathLst>
                </a:custGeom>
                <a:solidFill>
                  <a:srgbClr val="1F1F3B">
                    <a:alpha val="6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" name="Freeform 144">
                  <a:extLst>
                    <a:ext uri="{FF2B5EF4-FFF2-40B4-BE49-F238E27FC236}">
                      <a16:creationId xmlns:a16="http://schemas.microsoft.com/office/drawing/2014/main" id="{BD4341AB-961A-8C6F-DD54-CFEBF11C1477}"/>
                    </a:ext>
                  </a:extLst>
                </p:cNvPr>
                <p:cNvSpPr/>
                <p:nvPr/>
              </p:nvSpPr>
              <p:spPr>
                <a:xfrm>
                  <a:off x="10590909" y="4639917"/>
                  <a:ext cx="148406" cy="91973"/>
                </a:xfrm>
                <a:custGeom>
                  <a:avLst/>
                  <a:gdLst>
                    <a:gd name="connsiteX0" fmla="*/ 147935 w 148406"/>
                    <a:gd name="connsiteY0" fmla="*/ 91973 h 91973"/>
                    <a:gd name="connsiteX1" fmla="*/ 0 w 148406"/>
                    <a:gd name="connsiteY1" fmla="*/ 0 h 91973"/>
                    <a:gd name="connsiteX2" fmla="*/ 146639 w 148406"/>
                    <a:gd name="connsiteY2" fmla="*/ 13472 h 91973"/>
                    <a:gd name="connsiteX3" fmla="*/ 147935 w 148406"/>
                    <a:gd name="connsiteY3" fmla="*/ 91973 h 9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8406" h="91973">
                      <a:moveTo>
                        <a:pt x="147935" y="91973"/>
                      </a:moveTo>
                      <a:cubicBezTo>
                        <a:pt x="145085" y="91455"/>
                        <a:pt x="17358" y="63993"/>
                        <a:pt x="0" y="0"/>
                      </a:cubicBezTo>
                      <a:cubicBezTo>
                        <a:pt x="0" y="0"/>
                        <a:pt x="111145" y="9586"/>
                        <a:pt x="146639" y="13472"/>
                      </a:cubicBezTo>
                      <a:cubicBezTo>
                        <a:pt x="148194" y="42748"/>
                        <a:pt x="148971" y="75393"/>
                        <a:pt x="147935" y="91973"/>
                      </a:cubicBezTo>
                      <a:close/>
                    </a:path>
                  </a:pathLst>
                </a:custGeom>
                <a:solidFill>
                  <a:srgbClr val="1F1F3B">
                    <a:alpha val="4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" name="Freeform 145">
                  <a:extLst>
                    <a:ext uri="{FF2B5EF4-FFF2-40B4-BE49-F238E27FC236}">
                      <a16:creationId xmlns:a16="http://schemas.microsoft.com/office/drawing/2014/main" id="{6662430B-5F0E-CDBB-098F-3F4C8360715F}"/>
                    </a:ext>
                  </a:extLst>
                </p:cNvPr>
                <p:cNvSpPr/>
                <p:nvPr/>
              </p:nvSpPr>
              <p:spPr>
                <a:xfrm>
                  <a:off x="10381580" y="4012343"/>
                  <a:ext cx="328801" cy="623525"/>
                </a:xfrm>
                <a:custGeom>
                  <a:avLst/>
                  <a:gdLst>
                    <a:gd name="connsiteX0" fmla="*/ 158031 w 328801"/>
                    <a:gd name="connsiteY0" fmla="*/ 860 h 623525"/>
                    <a:gd name="connsiteX1" fmla="*/ 97407 w 328801"/>
                    <a:gd name="connsiteY1" fmla="*/ 42831 h 623525"/>
                    <a:gd name="connsiteX2" fmla="*/ 78235 w 328801"/>
                    <a:gd name="connsiteY2" fmla="*/ 30395 h 623525"/>
                    <a:gd name="connsiteX3" fmla="*/ 62690 w 328801"/>
                    <a:gd name="connsiteY3" fmla="*/ 28322 h 623525"/>
                    <a:gd name="connsiteX4" fmla="*/ 50513 w 328801"/>
                    <a:gd name="connsiteY4" fmla="*/ 570577 h 623525"/>
                    <a:gd name="connsiteX5" fmla="*/ 232646 w 328801"/>
                    <a:gd name="connsiteY5" fmla="*/ 619284 h 623525"/>
                    <a:gd name="connsiteX6" fmla="*/ 327470 w 328801"/>
                    <a:gd name="connsiteY6" fmla="*/ 459172 h 623525"/>
                    <a:gd name="connsiteX7" fmla="*/ 257259 w 328801"/>
                    <a:gd name="connsiteY7" fmla="*/ 70293 h 623525"/>
                    <a:gd name="connsiteX8" fmla="*/ 158031 w 328801"/>
                    <a:gd name="connsiteY8" fmla="*/ 1119 h 623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8801" h="623525">
                      <a:moveTo>
                        <a:pt x="158031" y="860"/>
                      </a:moveTo>
                      <a:cubicBezTo>
                        <a:pt x="129273" y="-6912"/>
                        <a:pt x="126424" y="40499"/>
                        <a:pt x="97407" y="42831"/>
                      </a:cubicBezTo>
                      <a:cubicBezTo>
                        <a:pt x="82121" y="44126"/>
                        <a:pt x="85489" y="37390"/>
                        <a:pt x="78235" y="30395"/>
                      </a:cubicBezTo>
                      <a:cubicBezTo>
                        <a:pt x="73830" y="25991"/>
                        <a:pt x="69685" y="21068"/>
                        <a:pt x="62690" y="28322"/>
                      </a:cubicBezTo>
                      <a:cubicBezTo>
                        <a:pt x="-80322" y="174962"/>
                        <a:pt x="68649" y="544928"/>
                        <a:pt x="50513" y="570577"/>
                      </a:cubicBezTo>
                      <a:cubicBezTo>
                        <a:pt x="35746" y="591562"/>
                        <a:pt x="156736" y="637678"/>
                        <a:pt x="232646" y="619284"/>
                      </a:cubicBezTo>
                      <a:cubicBezTo>
                        <a:pt x="336797" y="593894"/>
                        <a:pt x="330579" y="480676"/>
                        <a:pt x="327470" y="459172"/>
                      </a:cubicBezTo>
                      <a:cubicBezTo>
                        <a:pt x="324361" y="437669"/>
                        <a:pt x="257259" y="70293"/>
                        <a:pt x="257259" y="70293"/>
                      </a:cubicBezTo>
                      <a:cubicBezTo>
                        <a:pt x="257259" y="70293"/>
                        <a:pt x="204407" y="42313"/>
                        <a:pt x="158031" y="11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" name="Freeform 146">
                  <a:extLst>
                    <a:ext uri="{FF2B5EF4-FFF2-40B4-BE49-F238E27FC236}">
                      <a16:creationId xmlns:a16="http://schemas.microsoft.com/office/drawing/2014/main" id="{DF3BF3EC-6C3B-A598-353F-1382B14C1C7A}"/>
                    </a:ext>
                  </a:extLst>
                </p:cNvPr>
                <p:cNvSpPr/>
                <p:nvPr/>
              </p:nvSpPr>
              <p:spPr>
                <a:xfrm>
                  <a:off x="9859599" y="3854807"/>
                  <a:ext cx="609796" cy="831956"/>
                </a:xfrm>
                <a:custGeom>
                  <a:avLst/>
                  <a:gdLst>
                    <a:gd name="connsiteX0" fmla="*/ 68325 w 609796"/>
                    <a:gd name="connsiteY0" fmla="*/ 98 h 831956"/>
                    <a:gd name="connsiteX1" fmla="*/ 259266 w 609796"/>
                    <a:gd name="connsiteY1" fmla="*/ 139224 h 831956"/>
                    <a:gd name="connsiteX2" fmla="*/ 584930 w 609796"/>
                    <a:gd name="connsiteY2" fmla="*/ 185858 h 831956"/>
                    <a:gd name="connsiteX3" fmla="*/ 580267 w 609796"/>
                    <a:gd name="connsiteY3" fmla="*/ 274463 h 831956"/>
                    <a:gd name="connsiteX4" fmla="*/ 607211 w 609796"/>
                    <a:gd name="connsiteY4" fmla="*/ 521626 h 831956"/>
                    <a:gd name="connsiteX5" fmla="*/ 594775 w 609796"/>
                    <a:gd name="connsiteY5" fmla="*/ 819050 h 831956"/>
                    <a:gd name="connsiteX6" fmla="*/ 517569 w 609796"/>
                    <a:gd name="connsiteY6" fmla="*/ 806873 h 831956"/>
                    <a:gd name="connsiteX7" fmla="*/ 504874 w 609796"/>
                    <a:gd name="connsiteY7" fmla="*/ 543907 h 831956"/>
                    <a:gd name="connsiteX8" fmla="*/ 513942 w 609796"/>
                    <a:gd name="connsiteY8" fmla="*/ 484837 h 831956"/>
                    <a:gd name="connsiteX9" fmla="*/ 478707 w 609796"/>
                    <a:gd name="connsiteY9" fmla="*/ 343638 h 831956"/>
                    <a:gd name="connsiteX10" fmla="*/ 212114 w 609796"/>
                    <a:gd name="connsiteY10" fmla="*/ 243374 h 831956"/>
                    <a:gd name="connsiteX11" fmla="*/ 446 w 609796"/>
                    <a:gd name="connsiteY11" fmla="*/ 63832 h 831956"/>
                    <a:gd name="connsiteX12" fmla="*/ 68325 w 609796"/>
                    <a:gd name="connsiteY12" fmla="*/ 98 h 831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9796" h="831956">
                      <a:moveTo>
                        <a:pt x="68325" y="98"/>
                      </a:moveTo>
                      <a:cubicBezTo>
                        <a:pt x="83610" y="2429"/>
                        <a:pt x="219109" y="122125"/>
                        <a:pt x="259266" y="139224"/>
                      </a:cubicBezTo>
                      <a:cubicBezTo>
                        <a:pt x="285434" y="150364"/>
                        <a:pt x="469121" y="220057"/>
                        <a:pt x="584930" y="185858"/>
                      </a:cubicBezTo>
                      <a:cubicBezTo>
                        <a:pt x="584930" y="185858"/>
                        <a:pt x="588557" y="210471"/>
                        <a:pt x="580267" y="274463"/>
                      </a:cubicBezTo>
                      <a:cubicBezTo>
                        <a:pt x="569385" y="359183"/>
                        <a:pt x="617056" y="419289"/>
                        <a:pt x="607211" y="521626"/>
                      </a:cubicBezTo>
                      <a:cubicBezTo>
                        <a:pt x="594775" y="654016"/>
                        <a:pt x="627419" y="789256"/>
                        <a:pt x="594775" y="819050"/>
                      </a:cubicBezTo>
                      <a:cubicBezTo>
                        <a:pt x="575862" y="836408"/>
                        <a:pt x="549436" y="839776"/>
                        <a:pt x="517569" y="806873"/>
                      </a:cubicBezTo>
                      <a:cubicBezTo>
                        <a:pt x="467567" y="754798"/>
                        <a:pt x="500470" y="584323"/>
                        <a:pt x="504874" y="543907"/>
                      </a:cubicBezTo>
                      <a:cubicBezTo>
                        <a:pt x="506688" y="528103"/>
                        <a:pt x="510574" y="506858"/>
                        <a:pt x="513942" y="484837"/>
                      </a:cubicBezTo>
                      <a:cubicBezTo>
                        <a:pt x="518087" y="457374"/>
                        <a:pt x="513942" y="372914"/>
                        <a:pt x="478707" y="343638"/>
                      </a:cubicBezTo>
                      <a:cubicBezTo>
                        <a:pt x="451245" y="320839"/>
                        <a:pt x="272480" y="293376"/>
                        <a:pt x="212114" y="243374"/>
                      </a:cubicBezTo>
                      <a:cubicBezTo>
                        <a:pt x="177915" y="215134"/>
                        <a:pt x="23245" y="87667"/>
                        <a:pt x="446" y="63832"/>
                      </a:cubicBezTo>
                      <a:cubicBezTo>
                        <a:pt x="-5513" y="57614"/>
                        <a:pt x="49930" y="-2752"/>
                        <a:pt x="68325" y="98"/>
                      </a:cubicBezTo>
                      <a:close/>
                    </a:path>
                  </a:pathLst>
                </a:custGeom>
                <a:solidFill>
                  <a:srgbClr val="0069A8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" name="Freeform 147">
                  <a:extLst>
                    <a:ext uri="{FF2B5EF4-FFF2-40B4-BE49-F238E27FC236}">
                      <a16:creationId xmlns:a16="http://schemas.microsoft.com/office/drawing/2014/main" id="{56D0C93C-6E39-13BE-27AE-FE6A6CAB6E45}"/>
                    </a:ext>
                  </a:extLst>
                </p:cNvPr>
                <p:cNvSpPr/>
                <p:nvPr/>
              </p:nvSpPr>
              <p:spPr>
                <a:xfrm>
                  <a:off x="10534360" y="4013721"/>
                  <a:ext cx="224399" cy="678566"/>
                </a:xfrm>
                <a:custGeom>
                  <a:avLst/>
                  <a:gdLst>
                    <a:gd name="connsiteX0" fmla="*/ 4734 w 224399"/>
                    <a:gd name="connsiteY0" fmla="*/ 300533 h 678566"/>
                    <a:gd name="connsiteX1" fmla="*/ 44114 w 224399"/>
                    <a:gd name="connsiteY1" fmla="*/ 483443 h 678566"/>
                    <a:gd name="connsiteX2" fmla="*/ 68208 w 224399"/>
                    <a:gd name="connsiteY2" fmla="*/ 645368 h 678566"/>
                    <a:gd name="connsiteX3" fmla="*/ 214588 w 224399"/>
                    <a:gd name="connsiteY3" fmla="*/ 658322 h 678566"/>
                    <a:gd name="connsiteX4" fmla="*/ 194121 w 224399"/>
                    <a:gd name="connsiteY4" fmla="*/ 465567 h 678566"/>
                    <a:gd name="connsiteX5" fmla="*/ 194121 w 224399"/>
                    <a:gd name="connsiteY5" fmla="*/ 465567 h 678566"/>
                    <a:gd name="connsiteX6" fmla="*/ 179094 w 224399"/>
                    <a:gd name="connsiteY6" fmla="*/ 375666 h 678566"/>
                    <a:gd name="connsiteX7" fmla="*/ 179094 w 224399"/>
                    <a:gd name="connsiteY7" fmla="*/ 372557 h 678566"/>
                    <a:gd name="connsiteX8" fmla="*/ 179354 w 224399"/>
                    <a:gd name="connsiteY8" fmla="*/ 358826 h 678566"/>
                    <a:gd name="connsiteX9" fmla="*/ 179872 w 224399"/>
                    <a:gd name="connsiteY9" fmla="*/ 344317 h 678566"/>
                    <a:gd name="connsiteX10" fmla="*/ 180908 w 224399"/>
                    <a:gd name="connsiteY10" fmla="*/ 322555 h 678566"/>
                    <a:gd name="connsiteX11" fmla="*/ 181944 w 224399"/>
                    <a:gd name="connsiteY11" fmla="*/ 270480 h 678566"/>
                    <a:gd name="connsiteX12" fmla="*/ 181944 w 224399"/>
                    <a:gd name="connsiteY12" fmla="*/ 264780 h 678566"/>
                    <a:gd name="connsiteX13" fmla="*/ 180390 w 224399"/>
                    <a:gd name="connsiteY13" fmla="*/ 219959 h 678566"/>
                    <a:gd name="connsiteX14" fmla="*/ 137123 w 224399"/>
                    <a:gd name="connsiteY14" fmla="*/ 63734 h 678566"/>
                    <a:gd name="connsiteX15" fmla="*/ 5252 w 224399"/>
                    <a:gd name="connsiteY15" fmla="*/ 0 h 678566"/>
                    <a:gd name="connsiteX16" fmla="*/ 4734 w 224399"/>
                    <a:gd name="connsiteY16" fmla="*/ 301051 h 67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4399" h="678566">
                      <a:moveTo>
                        <a:pt x="4734" y="300533"/>
                      </a:moveTo>
                      <a:cubicBezTo>
                        <a:pt x="9138" y="357012"/>
                        <a:pt x="30383" y="438104"/>
                        <a:pt x="44114" y="483443"/>
                      </a:cubicBezTo>
                      <a:cubicBezTo>
                        <a:pt x="68726" y="565053"/>
                        <a:pt x="35046" y="610392"/>
                        <a:pt x="68208" y="645368"/>
                      </a:cubicBezTo>
                      <a:cubicBezTo>
                        <a:pt x="108366" y="687598"/>
                        <a:pt x="168990" y="686821"/>
                        <a:pt x="214588" y="658322"/>
                      </a:cubicBezTo>
                      <a:cubicBezTo>
                        <a:pt x="238942" y="643036"/>
                        <a:pt x="212516" y="545881"/>
                        <a:pt x="194121" y="465567"/>
                      </a:cubicBezTo>
                      <a:lnTo>
                        <a:pt x="194121" y="465567"/>
                      </a:lnTo>
                      <a:cubicBezTo>
                        <a:pt x="185571" y="428777"/>
                        <a:pt x="178835" y="395874"/>
                        <a:pt x="179094" y="375666"/>
                      </a:cubicBezTo>
                      <a:cubicBezTo>
                        <a:pt x="179094" y="374630"/>
                        <a:pt x="179094" y="373593"/>
                        <a:pt x="179094" y="372557"/>
                      </a:cubicBezTo>
                      <a:cubicBezTo>
                        <a:pt x="179094" y="367635"/>
                        <a:pt x="179094" y="362971"/>
                        <a:pt x="179354" y="358826"/>
                      </a:cubicBezTo>
                      <a:cubicBezTo>
                        <a:pt x="179354" y="353644"/>
                        <a:pt x="179613" y="348722"/>
                        <a:pt x="179872" y="344317"/>
                      </a:cubicBezTo>
                      <a:cubicBezTo>
                        <a:pt x="180131" y="336286"/>
                        <a:pt x="180649" y="329291"/>
                        <a:pt x="180908" y="322555"/>
                      </a:cubicBezTo>
                      <a:cubicBezTo>
                        <a:pt x="181685" y="306751"/>
                        <a:pt x="182203" y="292242"/>
                        <a:pt x="181944" y="270480"/>
                      </a:cubicBezTo>
                      <a:cubicBezTo>
                        <a:pt x="181944" y="268666"/>
                        <a:pt x="181944" y="266593"/>
                        <a:pt x="181944" y="264780"/>
                      </a:cubicBezTo>
                      <a:cubicBezTo>
                        <a:pt x="181944" y="252603"/>
                        <a:pt x="181167" y="238095"/>
                        <a:pt x="180390" y="219959"/>
                      </a:cubicBezTo>
                      <a:cubicBezTo>
                        <a:pt x="177799" y="165034"/>
                        <a:pt x="161995" y="89642"/>
                        <a:pt x="137123" y="63734"/>
                      </a:cubicBezTo>
                      <a:cubicBezTo>
                        <a:pt x="77794" y="1813"/>
                        <a:pt x="5252" y="0"/>
                        <a:pt x="5252" y="0"/>
                      </a:cubicBezTo>
                      <a:cubicBezTo>
                        <a:pt x="2661" y="33939"/>
                        <a:pt x="-4853" y="181097"/>
                        <a:pt x="4734" y="301051"/>
                      </a:cubicBezTo>
                      <a:close/>
                    </a:path>
                  </a:pathLst>
                </a:custGeom>
                <a:solidFill>
                  <a:srgbClr val="0069A8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" name="Freeform 148">
                  <a:extLst>
                    <a:ext uri="{FF2B5EF4-FFF2-40B4-BE49-F238E27FC236}">
                      <a16:creationId xmlns:a16="http://schemas.microsoft.com/office/drawing/2014/main" id="{8CAE43A1-4379-87B0-9640-6D27B6EA36E4}"/>
                    </a:ext>
                  </a:extLst>
                </p:cNvPr>
                <p:cNvSpPr/>
                <p:nvPr/>
              </p:nvSpPr>
              <p:spPr>
                <a:xfrm>
                  <a:off x="10569453" y="4067991"/>
                  <a:ext cx="594270" cy="316122"/>
                </a:xfrm>
                <a:custGeom>
                  <a:avLst/>
                  <a:gdLst>
                    <a:gd name="connsiteX0" fmla="*/ 37001 w 594270"/>
                    <a:gd name="connsiteY0" fmla="*/ 104805 h 316122"/>
                    <a:gd name="connsiteX1" fmla="*/ 291677 w 594270"/>
                    <a:gd name="connsiteY1" fmla="*/ 314919 h 316122"/>
                    <a:gd name="connsiteX2" fmla="*/ 579515 w 594270"/>
                    <a:gd name="connsiteY2" fmla="*/ 255331 h 316122"/>
                    <a:gd name="connsiteX3" fmla="*/ 587546 w 594270"/>
                    <a:gd name="connsiteY3" fmla="*/ 154808 h 316122"/>
                    <a:gd name="connsiteX4" fmla="*/ 326652 w 594270"/>
                    <a:gd name="connsiteY4" fmla="*/ 205069 h 316122"/>
                    <a:gd name="connsiteX5" fmla="*/ 103326 w 594270"/>
                    <a:gd name="connsiteY5" fmla="*/ 9723 h 316122"/>
                    <a:gd name="connsiteX6" fmla="*/ 730 w 594270"/>
                    <a:gd name="connsiteY6" fmla="*/ 39517 h 316122"/>
                    <a:gd name="connsiteX7" fmla="*/ 36742 w 594270"/>
                    <a:gd name="connsiteY7" fmla="*/ 104805 h 316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4270" h="316122">
                      <a:moveTo>
                        <a:pt x="37001" y="104805"/>
                      </a:moveTo>
                      <a:cubicBezTo>
                        <a:pt x="164209" y="247040"/>
                        <a:pt x="244006" y="303520"/>
                        <a:pt x="291677" y="314919"/>
                      </a:cubicBezTo>
                      <a:cubicBezTo>
                        <a:pt x="333647" y="325023"/>
                        <a:pt x="553607" y="268544"/>
                        <a:pt x="579515" y="255331"/>
                      </a:cubicBezTo>
                      <a:cubicBezTo>
                        <a:pt x="595578" y="247040"/>
                        <a:pt x="598946" y="161803"/>
                        <a:pt x="587546" y="154808"/>
                      </a:cubicBezTo>
                      <a:cubicBezTo>
                        <a:pt x="568892" y="143408"/>
                        <a:pt x="379246" y="224759"/>
                        <a:pt x="326652" y="205069"/>
                      </a:cubicBezTo>
                      <a:cubicBezTo>
                        <a:pt x="299449" y="194965"/>
                        <a:pt x="127938" y="28636"/>
                        <a:pt x="103326" y="9723"/>
                      </a:cubicBezTo>
                      <a:cubicBezTo>
                        <a:pt x="78713" y="-9190"/>
                        <a:pt x="-8856" y="-1158"/>
                        <a:pt x="730" y="39517"/>
                      </a:cubicBezTo>
                      <a:cubicBezTo>
                        <a:pt x="10316" y="80193"/>
                        <a:pt x="36742" y="104805"/>
                        <a:pt x="36742" y="104805"/>
                      </a:cubicBezTo>
                      <a:close/>
                    </a:path>
                  </a:pathLst>
                </a:custGeom>
                <a:solidFill>
                  <a:srgbClr val="0069A8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" name="Freeform 149">
                  <a:extLst>
                    <a:ext uri="{FF2B5EF4-FFF2-40B4-BE49-F238E27FC236}">
                      <a16:creationId xmlns:a16="http://schemas.microsoft.com/office/drawing/2014/main" id="{FB9DD166-4651-82B6-1D78-52E24EA5D4AE}"/>
                    </a:ext>
                  </a:extLst>
                </p:cNvPr>
                <p:cNvSpPr/>
                <p:nvPr/>
              </p:nvSpPr>
              <p:spPr>
                <a:xfrm>
                  <a:off x="10663192" y="4235494"/>
                  <a:ext cx="53437" cy="150525"/>
                </a:xfrm>
                <a:custGeom>
                  <a:avLst/>
                  <a:gdLst>
                    <a:gd name="connsiteX0" fmla="*/ 0 w 53437"/>
                    <a:gd name="connsiteY0" fmla="*/ 0 h 150525"/>
                    <a:gd name="connsiteX1" fmla="*/ 50521 w 53437"/>
                    <a:gd name="connsiteY1" fmla="*/ 150525 h 150525"/>
                    <a:gd name="connsiteX2" fmla="*/ 50780 w 53437"/>
                    <a:gd name="connsiteY2" fmla="*/ 136794 h 150525"/>
                    <a:gd name="connsiteX3" fmla="*/ 51298 w 53437"/>
                    <a:gd name="connsiteY3" fmla="*/ 122286 h 150525"/>
                    <a:gd name="connsiteX4" fmla="*/ 52334 w 53437"/>
                    <a:gd name="connsiteY4" fmla="*/ 100523 h 150525"/>
                    <a:gd name="connsiteX5" fmla="*/ 53370 w 53437"/>
                    <a:gd name="connsiteY5" fmla="*/ 48448 h 150525"/>
                    <a:gd name="connsiteX6" fmla="*/ 0 w 53437"/>
                    <a:gd name="connsiteY6" fmla="*/ 259 h 150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437" h="150525">
                      <a:moveTo>
                        <a:pt x="0" y="0"/>
                      </a:moveTo>
                      <a:cubicBezTo>
                        <a:pt x="0" y="0"/>
                        <a:pt x="7513" y="87828"/>
                        <a:pt x="50521" y="150525"/>
                      </a:cubicBezTo>
                      <a:cubicBezTo>
                        <a:pt x="50521" y="145603"/>
                        <a:pt x="50521" y="140940"/>
                        <a:pt x="50780" y="136794"/>
                      </a:cubicBezTo>
                      <a:cubicBezTo>
                        <a:pt x="50780" y="131613"/>
                        <a:pt x="51039" y="126690"/>
                        <a:pt x="51298" y="122286"/>
                      </a:cubicBezTo>
                      <a:cubicBezTo>
                        <a:pt x="51557" y="114254"/>
                        <a:pt x="52075" y="107259"/>
                        <a:pt x="52334" y="100523"/>
                      </a:cubicBezTo>
                      <a:cubicBezTo>
                        <a:pt x="53111" y="84719"/>
                        <a:pt x="53629" y="70211"/>
                        <a:pt x="53370" y="48448"/>
                      </a:cubicBezTo>
                      <a:lnTo>
                        <a:pt x="0" y="259"/>
                      </a:lnTo>
                      <a:close/>
                    </a:path>
                  </a:pathLst>
                </a:custGeom>
                <a:solidFill>
                  <a:srgbClr val="1F1F3B">
                    <a:alpha val="2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151" name="Graphic 9">
                  <a:extLst>
                    <a:ext uri="{FF2B5EF4-FFF2-40B4-BE49-F238E27FC236}">
                      <a16:creationId xmlns:a16="http://schemas.microsoft.com/office/drawing/2014/main" id="{B8F8FE2A-2333-8904-0F0F-DFDA1D469A0E}"/>
                    </a:ext>
                  </a:extLst>
                </p:cNvPr>
                <p:cNvGrpSpPr/>
                <p:nvPr/>
              </p:nvGrpSpPr>
              <p:grpSpPr>
                <a:xfrm>
                  <a:off x="10468048" y="4026546"/>
                  <a:ext cx="717232" cy="108852"/>
                  <a:chOff x="10468048" y="4026546"/>
                  <a:chExt cx="717232" cy="108852"/>
                </a:xfrm>
              </p:grpSpPr>
              <p:sp>
                <p:nvSpPr>
                  <p:cNvPr id="157" name="Freeform 156">
                    <a:extLst>
                      <a:ext uri="{FF2B5EF4-FFF2-40B4-BE49-F238E27FC236}">
                        <a16:creationId xmlns:a16="http://schemas.microsoft.com/office/drawing/2014/main" id="{7FD5C4B7-A6A1-C5F0-2EE3-10EC0FAD407E}"/>
                      </a:ext>
                    </a:extLst>
                  </p:cNvPr>
                  <p:cNvSpPr/>
                  <p:nvPr/>
                </p:nvSpPr>
                <p:spPr>
                  <a:xfrm>
                    <a:off x="10472596" y="4056453"/>
                    <a:ext cx="239822" cy="78945"/>
                  </a:xfrm>
                  <a:custGeom>
                    <a:avLst/>
                    <a:gdLst>
                      <a:gd name="connsiteX0" fmla="*/ 1209 w 239822"/>
                      <a:gd name="connsiteY0" fmla="*/ 14007 h 78945"/>
                      <a:gd name="connsiteX1" fmla="*/ 8723 w 239822"/>
                      <a:gd name="connsiteY1" fmla="*/ 19188 h 78945"/>
                      <a:gd name="connsiteX2" fmla="*/ 14681 w 239822"/>
                      <a:gd name="connsiteY2" fmla="*/ 23333 h 78945"/>
                      <a:gd name="connsiteX3" fmla="*/ 86447 w 239822"/>
                      <a:gd name="connsiteY3" fmla="*/ 71004 h 78945"/>
                      <a:gd name="connsiteX4" fmla="*/ 128418 w 239822"/>
                      <a:gd name="connsiteY4" fmla="*/ 78777 h 78945"/>
                      <a:gd name="connsiteX5" fmla="*/ 183083 w 239822"/>
                      <a:gd name="connsiteY5" fmla="*/ 70745 h 78945"/>
                      <a:gd name="connsiteX6" fmla="*/ 239822 w 239822"/>
                      <a:gd name="connsiteY6" fmla="*/ 57014 h 78945"/>
                      <a:gd name="connsiteX7" fmla="*/ 195260 w 239822"/>
                      <a:gd name="connsiteY7" fmla="*/ 17893 h 78945"/>
                      <a:gd name="connsiteX8" fmla="*/ 146553 w 239822"/>
                      <a:gd name="connsiteY8" fmla="*/ 37583 h 78945"/>
                      <a:gd name="connsiteX9" fmla="*/ 124531 w 239822"/>
                      <a:gd name="connsiteY9" fmla="*/ 42246 h 78945"/>
                      <a:gd name="connsiteX10" fmla="*/ 115982 w 239822"/>
                      <a:gd name="connsiteY10" fmla="*/ 42246 h 78945"/>
                      <a:gd name="connsiteX11" fmla="*/ 80229 w 239822"/>
                      <a:gd name="connsiteY11" fmla="*/ 35510 h 78945"/>
                      <a:gd name="connsiteX12" fmla="*/ 24786 w 239822"/>
                      <a:gd name="connsiteY12" fmla="*/ 8048 h 78945"/>
                      <a:gd name="connsiteX13" fmla="*/ 6650 w 239822"/>
                      <a:gd name="connsiteY13" fmla="*/ 16 h 78945"/>
                      <a:gd name="connsiteX14" fmla="*/ 6650 w 239822"/>
                      <a:gd name="connsiteY14" fmla="*/ 16 h 78945"/>
                      <a:gd name="connsiteX15" fmla="*/ 1209 w 239822"/>
                      <a:gd name="connsiteY15" fmla="*/ 14525 h 78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39822" h="78945">
                        <a:moveTo>
                          <a:pt x="1209" y="14007"/>
                        </a:moveTo>
                        <a:cubicBezTo>
                          <a:pt x="4577" y="14525"/>
                          <a:pt x="6909" y="16856"/>
                          <a:pt x="8723" y="19188"/>
                        </a:cubicBezTo>
                        <a:cubicBezTo>
                          <a:pt x="11054" y="22038"/>
                          <a:pt x="12868" y="24888"/>
                          <a:pt x="14681" y="23333"/>
                        </a:cubicBezTo>
                        <a:cubicBezTo>
                          <a:pt x="17272" y="21261"/>
                          <a:pt x="47844" y="55977"/>
                          <a:pt x="86447" y="71004"/>
                        </a:cubicBezTo>
                        <a:cubicBezTo>
                          <a:pt x="98882" y="75927"/>
                          <a:pt x="115204" y="79813"/>
                          <a:pt x="128418" y="78777"/>
                        </a:cubicBezTo>
                        <a:cubicBezTo>
                          <a:pt x="133599" y="78258"/>
                          <a:pt x="168834" y="74372"/>
                          <a:pt x="183083" y="70745"/>
                        </a:cubicBezTo>
                        <a:cubicBezTo>
                          <a:pt x="206401" y="64268"/>
                          <a:pt x="217541" y="62973"/>
                          <a:pt x="239822" y="57014"/>
                        </a:cubicBezTo>
                        <a:cubicBezTo>
                          <a:pt x="226868" y="45096"/>
                          <a:pt x="201478" y="21261"/>
                          <a:pt x="195260" y="17893"/>
                        </a:cubicBezTo>
                        <a:cubicBezTo>
                          <a:pt x="174534" y="27738"/>
                          <a:pt x="162875" y="31883"/>
                          <a:pt x="146553" y="37583"/>
                        </a:cubicBezTo>
                        <a:cubicBezTo>
                          <a:pt x="138263" y="40433"/>
                          <a:pt x="131008" y="42246"/>
                          <a:pt x="124531" y="42246"/>
                        </a:cubicBezTo>
                        <a:cubicBezTo>
                          <a:pt x="121681" y="42246"/>
                          <a:pt x="118832" y="42246"/>
                          <a:pt x="115982" y="42246"/>
                        </a:cubicBezTo>
                        <a:cubicBezTo>
                          <a:pt x="103546" y="41728"/>
                          <a:pt x="91628" y="39137"/>
                          <a:pt x="80229" y="35510"/>
                        </a:cubicBezTo>
                        <a:cubicBezTo>
                          <a:pt x="58725" y="28774"/>
                          <a:pt x="39553" y="17893"/>
                          <a:pt x="24786" y="8048"/>
                        </a:cubicBezTo>
                        <a:cubicBezTo>
                          <a:pt x="16495" y="2607"/>
                          <a:pt x="15459" y="-243"/>
                          <a:pt x="6650" y="16"/>
                        </a:cubicBezTo>
                        <a:cubicBezTo>
                          <a:pt x="6650" y="16"/>
                          <a:pt x="6650" y="16"/>
                          <a:pt x="6650" y="16"/>
                        </a:cubicBezTo>
                        <a:cubicBezTo>
                          <a:pt x="3800" y="5975"/>
                          <a:pt x="-2677" y="14007"/>
                          <a:pt x="1209" y="14525"/>
                        </a:cubicBezTo>
                        <a:close/>
                      </a:path>
                    </a:pathLst>
                  </a:custGeom>
                  <a:solidFill>
                    <a:srgbClr val="E9680C">
                      <a:alpha val="30000"/>
                    </a:srgbClr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58" name="Freeform 157">
                    <a:extLst>
                      <a:ext uri="{FF2B5EF4-FFF2-40B4-BE49-F238E27FC236}">
                        <a16:creationId xmlns:a16="http://schemas.microsoft.com/office/drawing/2014/main" id="{498BC14C-3824-40E7-C449-6BE4D5A87B0F}"/>
                      </a:ext>
                    </a:extLst>
                  </p:cNvPr>
                  <p:cNvSpPr/>
                  <p:nvPr/>
                </p:nvSpPr>
                <p:spPr>
                  <a:xfrm>
                    <a:off x="10468048" y="4026546"/>
                    <a:ext cx="717232" cy="103243"/>
                  </a:xfrm>
                  <a:custGeom>
                    <a:avLst/>
                    <a:gdLst>
                      <a:gd name="connsiteX0" fmla="*/ 717191 w 717232"/>
                      <a:gd name="connsiteY0" fmla="*/ 27074 h 103243"/>
                      <a:gd name="connsiteX1" fmla="*/ 691542 w 717232"/>
                      <a:gd name="connsiteY1" fmla="*/ 63604 h 103243"/>
                      <a:gd name="connsiteX2" fmla="*/ 663043 w 717232"/>
                      <a:gd name="connsiteY2" fmla="*/ 72413 h 103243"/>
                      <a:gd name="connsiteX3" fmla="*/ 484278 w 717232"/>
                      <a:gd name="connsiteY3" fmla="*/ 103243 h 103243"/>
                      <a:gd name="connsiteX4" fmla="*/ 389714 w 717232"/>
                      <a:gd name="connsiteY4" fmla="*/ 78113 h 103243"/>
                      <a:gd name="connsiteX5" fmla="*/ 310954 w 717232"/>
                      <a:gd name="connsiteY5" fmla="*/ 53500 h 103243"/>
                      <a:gd name="connsiteX6" fmla="*/ 138147 w 717232"/>
                      <a:gd name="connsiteY6" fmla="*/ 94694 h 103243"/>
                      <a:gd name="connsiteX7" fmla="*/ 133225 w 717232"/>
                      <a:gd name="connsiteY7" fmla="*/ 95212 h 103243"/>
                      <a:gd name="connsiteX8" fmla="*/ 21043 w 717232"/>
                      <a:gd name="connsiteY8" fmla="*/ 44173 h 103243"/>
                      <a:gd name="connsiteX9" fmla="*/ 13011 w 717232"/>
                      <a:gd name="connsiteY9" fmla="*/ 48837 h 103243"/>
                      <a:gd name="connsiteX10" fmla="*/ 7312 w 717232"/>
                      <a:gd name="connsiteY10" fmla="*/ 48837 h 103243"/>
                      <a:gd name="connsiteX11" fmla="*/ 57 w 717232"/>
                      <a:gd name="connsiteY11" fmla="*/ 33033 h 103243"/>
                      <a:gd name="connsiteX12" fmla="*/ 14048 w 717232"/>
                      <a:gd name="connsiteY12" fmla="*/ 16970 h 103243"/>
                      <a:gd name="connsiteX13" fmla="*/ 32183 w 717232"/>
                      <a:gd name="connsiteY13" fmla="*/ 25001 h 103243"/>
                      <a:gd name="connsiteX14" fmla="*/ 110685 w 717232"/>
                      <a:gd name="connsiteY14" fmla="*/ 57904 h 103243"/>
                      <a:gd name="connsiteX15" fmla="*/ 132188 w 717232"/>
                      <a:gd name="connsiteY15" fmla="*/ 59200 h 103243"/>
                      <a:gd name="connsiteX16" fmla="*/ 297222 w 717232"/>
                      <a:gd name="connsiteY16" fmla="*/ 389 h 103243"/>
                      <a:gd name="connsiteX17" fmla="*/ 312767 w 717232"/>
                      <a:gd name="connsiteY17" fmla="*/ 389 h 103243"/>
                      <a:gd name="connsiteX18" fmla="*/ 481169 w 717232"/>
                      <a:gd name="connsiteY18" fmla="*/ 56609 h 103243"/>
                      <a:gd name="connsiteX19" fmla="*/ 675738 w 717232"/>
                      <a:gd name="connsiteY19" fmla="*/ 12824 h 103243"/>
                      <a:gd name="connsiteX20" fmla="*/ 716932 w 717232"/>
                      <a:gd name="connsiteY20" fmla="*/ 26815 h 103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17232" h="103243">
                        <a:moveTo>
                          <a:pt x="717191" y="27074"/>
                        </a:moveTo>
                        <a:cubicBezTo>
                          <a:pt x="717968" y="36919"/>
                          <a:pt x="707864" y="54536"/>
                          <a:pt x="691542" y="63604"/>
                        </a:cubicBezTo>
                        <a:cubicBezTo>
                          <a:pt x="687915" y="65677"/>
                          <a:pt x="677552" y="68786"/>
                          <a:pt x="663043" y="72413"/>
                        </a:cubicBezTo>
                        <a:cubicBezTo>
                          <a:pt x="613300" y="84849"/>
                          <a:pt x="515886" y="103243"/>
                          <a:pt x="484278" y="103243"/>
                        </a:cubicBezTo>
                        <a:cubicBezTo>
                          <a:pt x="451375" y="103243"/>
                          <a:pt x="419249" y="90548"/>
                          <a:pt x="389714" y="78113"/>
                        </a:cubicBezTo>
                        <a:cubicBezTo>
                          <a:pt x="359661" y="65418"/>
                          <a:pt x="332457" y="52464"/>
                          <a:pt x="310954" y="53500"/>
                        </a:cubicBezTo>
                        <a:cubicBezTo>
                          <a:pt x="269760" y="55314"/>
                          <a:pt x="188409" y="88994"/>
                          <a:pt x="138147" y="94694"/>
                        </a:cubicBezTo>
                        <a:cubicBezTo>
                          <a:pt x="136593" y="94694"/>
                          <a:pt x="134779" y="94953"/>
                          <a:pt x="133225" y="95212"/>
                        </a:cubicBezTo>
                        <a:cubicBezTo>
                          <a:pt x="77781" y="99357"/>
                          <a:pt x="24411" y="41323"/>
                          <a:pt x="21043" y="44173"/>
                        </a:cubicBezTo>
                        <a:cubicBezTo>
                          <a:pt x="18711" y="46246"/>
                          <a:pt x="16639" y="48059"/>
                          <a:pt x="13011" y="48837"/>
                        </a:cubicBezTo>
                        <a:cubicBezTo>
                          <a:pt x="11457" y="49096"/>
                          <a:pt x="9643" y="49355"/>
                          <a:pt x="7312" y="48837"/>
                        </a:cubicBezTo>
                        <a:cubicBezTo>
                          <a:pt x="2389" y="48318"/>
                          <a:pt x="576" y="38473"/>
                          <a:pt x="57" y="33033"/>
                        </a:cubicBezTo>
                        <a:cubicBezTo>
                          <a:pt x="-461" y="27592"/>
                          <a:pt x="2389" y="18006"/>
                          <a:pt x="14048" y="16970"/>
                        </a:cubicBezTo>
                        <a:cubicBezTo>
                          <a:pt x="22857" y="16192"/>
                          <a:pt x="24152" y="19561"/>
                          <a:pt x="32183" y="25001"/>
                        </a:cubicBezTo>
                        <a:cubicBezTo>
                          <a:pt x="52133" y="38214"/>
                          <a:pt x="79595" y="53241"/>
                          <a:pt x="110685" y="57904"/>
                        </a:cubicBezTo>
                        <a:cubicBezTo>
                          <a:pt x="117680" y="58941"/>
                          <a:pt x="124934" y="59459"/>
                          <a:pt x="132188" y="59200"/>
                        </a:cubicBezTo>
                        <a:cubicBezTo>
                          <a:pt x="168200" y="58423"/>
                          <a:pt x="239966" y="5570"/>
                          <a:pt x="297222" y="389"/>
                        </a:cubicBezTo>
                        <a:cubicBezTo>
                          <a:pt x="302404" y="-130"/>
                          <a:pt x="307585" y="-130"/>
                          <a:pt x="312767" y="389"/>
                        </a:cubicBezTo>
                        <a:cubicBezTo>
                          <a:pt x="371837" y="5311"/>
                          <a:pt x="396450" y="54536"/>
                          <a:pt x="481169" y="56609"/>
                        </a:cubicBezTo>
                        <a:cubicBezTo>
                          <a:pt x="565888" y="58682"/>
                          <a:pt x="650608" y="11788"/>
                          <a:pt x="675738" y="12824"/>
                        </a:cubicBezTo>
                        <a:cubicBezTo>
                          <a:pt x="700869" y="13861"/>
                          <a:pt x="716414" y="17229"/>
                          <a:pt x="716932" y="26815"/>
                        </a:cubicBezTo>
                        <a:close/>
                      </a:path>
                    </a:pathLst>
                  </a:custGeom>
                  <a:solidFill>
                    <a:srgbClr val="E9680C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52" name="Graphic 9">
                  <a:extLst>
                    <a:ext uri="{FF2B5EF4-FFF2-40B4-BE49-F238E27FC236}">
                      <a16:creationId xmlns:a16="http://schemas.microsoft.com/office/drawing/2014/main" id="{7F103BA9-DCC8-2276-2418-3F3AD72CF4E0}"/>
                    </a:ext>
                  </a:extLst>
                </p:cNvPr>
                <p:cNvGrpSpPr/>
                <p:nvPr/>
              </p:nvGrpSpPr>
              <p:grpSpPr>
                <a:xfrm>
                  <a:off x="10704335" y="3730782"/>
                  <a:ext cx="970778" cy="2083049"/>
                  <a:chOff x="10704335" y="3730782"/>
                  <a:chExt cx="970778" cy="2083049"/>
                </a:xfrm>
              </p:grpSpPr>
              <p:grpSp>
                <p:nvGrpSpPr>
                  <p:cNvPr id="153" name="Graphic 9">
                    <a:extLst>
                      <a:ext uri="{FF2B5EF4-FFF2-40B4-BE49-F238E27FC236}">
                        <a16:creationId xmlns:a16="http://schemas.microsoft.com/office/drawing/2014/main" id="{574221A6-DE12-2656-68F0-E0F01C64A5FA}"/>
                      </a:ext>
                    </a:extLst>
                  </p:cNvPr>
                  <p:cNvGrpSpPr/>
                  <p:nvPr/>
                </p:nvGrpSpPr>
                <p:grpSpPr>
                  <a:xfrm>
                    <a:off x="10704335" y="3730782"/>
                    <a:ext cx="970778" cy="2083049"/>
                    <a:chOff x="10704335" y="3730782"/>
                    <a:chExt cx="970778" cy="2083049"/>
                  </a:xfrm>
                  <a:solidFill>
                    <a:srgbClr val="F4AD00"/>
                  </a:solidFill>
                </p:grpSpPr>
                <p:sp>
                  <p:nvSpPr>
                    <p:cNvPr id="155" name="Freeform 154">
                      <a:extLst>
                        <a:ext uri="{FF2B5EF4-FFF2-40B4-BE49-F238E27FC236}">
                          <a16:creationId xmlns:a16="http://schemas.microsoft.com/office/drawing/2014/main" id="{D6D9EDB6-4DC0-145B-C140-2D38C909CF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05437" y="3730782"/>
                      <a:ext cx="669677" cy="1533436"/>
                    </a:xfrm>
                    <a:custGeom>
                      <a:avLst/>
                      <a:gdLst>
                        <a:gd name="connsiteX0" fmla="*/ 427741 w 669677"/>
                        <a:gd name="connsiteY0" fmla="*/ 43031 h 1533436"/>
                        <a:gd name="connsiteX1" fmla="*/ 421005 w 669677"/>
                        <a:gd name="connsiteY1" fmla="*/ 148217 h 1533436"/>
                        <a:gd name="connsiteX2" fmla="*/ 394579 w 669677"/>
                        <a:gd name="connsiteY2" fmla="*/ 282421 h 1533436"/>
                        <a:gd name="connsiteX3" fmla="*/ 414528 w 669677"/>
                        <a:gd name="connsiteY3" fmla="*/ 311956 h 1533436"/>
                        <a:gd name="connsiteX4" fmla="*/ 650550 w 669677"/>
                        <a:gd name="connsiteY4" fmla="*/ 364290 h 1533436"/>
                        <a:gd name="connsiteX5" fmla="*/ 669204 w 669677"/>
                        <a:gd name="connsiteY5" fmla="*/ 393566 h 1533436"/>
                        <a:gd name="connsiteX6" fmla="*/ 662468 w 669677"/>
                        <a:gd name="connsiteY6" fmla="*/ 427765 h 1533436"/>
                        <a:gd name="connsiteX7" fmla="*/ 632933 w 669677"/>
                        <a:gd name="connsiteY7" fmla="*/ 447714 h 1533436"/>
                        <a:gd name="connsiteX8" fmla="*/ 397947 w 669677"/>
                        <a:gd name="connsiteY8" fmla="*/ 403670 h 1533436"/>
                        <a:gd name="connsiteX9" fmla="*/ 368412 w 669677"/>
                        <a:gd name="connsiteY9" fmla="*/ 423878 h 1533436"/>
                        <a:gd name="connsiteX10" fmla="*/ 361935 w 669677"/>
                        <a:gd name="connsiteY10" fmla="*/ 459113 h 1533436"/>
                        <a:gd name="connsiteX11" fmla="*/ 382143 w 669677"/>
                        <a:gd name="connsiteY11" fmla="*/ 488648 h 1533436"/>
                        <a:gd name="connsiteX12" fmla="*/ 555727 w 669677"/>
                        <a:gd name="connsiteY12" fmla="*/ 519738 h 1533436"/>
                        <a:gd name="connsiteX13" fmla="*/ 575935 w 669677"/>
                        <a:gd name="connsiteY13" fmla="*/ 549532 h 1533436"/>
                        <a:gd name="connsiteX14" fmla="*/ 566867 w 669677"/>
                        <a:gd name="connsiteY14" fmla="*/ 595908 h 1533436"/>
                        <a:gd name="connsiteX15" fmla="*/ 536296 w 669677"/>
                        <a:gd name="connsiteY15" fmla="*/ 615598 h 1533436"/>
                        <a:gd name="connsiteX16" fmla="*/ 372298 w 669677"/>
                        <a:gd name="connsiteY16" fmla="*/ 576477 h 1533436"/>
                        <a:gd name="connsiteX17" fmla="*/ 341468 w 669677"/>
                        <a:gd name="connsiteY17" fmla="*/ 597462 h 1533436"/>
                        <a:gd name="connsiteX18" fmla="*/ 312710 w 669677"/>
                        <a:gd name="connsiteY18" fmla="*/ 772341 h 1533436"/>
                        <a:gd name="connsiteX19" fmla="*/ 334732 w 669677"/>
                        <a:gd name="connsiteY19" fmla="*/ 801876 h 1533436"/>
                        <a:gd name="connsiteX20" fmla="*/ 418156 w 669677"/>
                        <a:gd name="connsiteY20" fmla="*/ 811203 h 1533436"/>
                        <a:gd name="connsiteX21" fmla="*/ 440177 w 669677"/>
                        <a:gd name="connsiteY21" fmla="*/ 841256 h 1533436"/>
                        <a:gd name="connsiteX22" fmla="*/ 415823 w 669677"/>
                        <a:gd name="connsiteY22" fmla="*/ 964060 h 1533436"/>
                        <a:gd name="connsiteX23" fmla="*/ 307528 w 669677"/>
                        <a:gd name="connsiteY23" fmla="*/ 946702 h 1533436"/>
                        <a:gd name="connsiteX24" fmla="*/ 274884 w 669677"/>
                        <a:gd name="connsiteY24" fmla="*/ 965874 h 1533436"/>
                        <a:gd name="connsiteX25" fmla="*/ 183429 w 669677"/>
                        <a:gd name="connsiteY25" fmla="*/ 1429109 h 1533436"/>
                        <a:gd name="connsiteX26" fmla="*/ 175138 w 669677"/>
                        <a:gd name="connsiteY26" fmla="*/ 1470562 h 1533436"/>
                        <a:gd name="connsiteX27" fmla="*/ 166848 w 669677"/>
                        <a:gd name="connsiteY27" fmla="*/ 1513051 h 1533436"/>
                        <a:gd name="connsiteX28" fmla="*/ 131613 w 669677"/>
                        <a:gd name="connsiteY28" fmla="*/ 1531186 h 1533436"/>
                        <a:gd name="connsiteX29" fmla="*/ 108037 w 669677"/>
                        <a:gd name="connsiteY29" fmla="*/ 1520564 h 1533436"/>
                        <a:gd name="connsiteX30" fmla="*/ 90678 w 669677"/>
                        <a:gd name="connsiteY30" fmla="*/ 1519269 h 1533436"/>
                        <a:gd name="connsiteX31" fmla="*/ 50780 w 669677"/>
                        <a:gd name="connsiteY31" fmla="*/ 1530668 h 1533436"/>
                        <a:gd name="connsiteX32" fmla="*/ 32904 w 669677"/>
                        <a:gd name="connsiteY32" fmla="*/ 1529114 h 1533436"/>
                        <a:gd name="connsiteX33" fmla="*/ 14249 w 669677"/>
                        <a:gd name="connsiteY33" fmla="*/ 1520046 h 1533436"/>
                        <a:gd name="connsiteX34" fmla="*/ 519 w 669677"/>
                        <a:gd name="connsiteY34" fmla="*/ 1492324 h 1533436"/>
                        <a:gd name="connsiteX35" fmla="*/ 18913 w 669677"/>
                        <a:gd name="connsiteY35" fmla="*/ 1398537 h 1533436"/>
                        <a:gd name="connsiteX36" fmla="*/ 270221 w 669677"/>
                        <a:gd name="connsiteY36" fmla="*/ 124123 h 1533436"/>
                        <a:gd name="connsiteX37" fmla="*/ 284988 w 669677"/>
                        <a:gd name="connsiteY37" fmla="*/ 49508 h 1533436"/>
                        <a:gd name="connsiteX38" fmla="*/ 428001 w 669677"/>
                        <a:gd name="connsiteY38" fmla="*/ 42253 h 15334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669677" h="1533436">
                          <a:moveTo>
                            <a:pt x="427741" y="43031"/>
                          </a:moveTo>
                          <a:cubicBezTo>
                            <a:pt x="432405" y="63239"/>
                            <a:pt x="431110" y="96660"/>
                            <a:pt x="421005" y="148217"/>
                          </a:cubicBezTo>
                          <a:cubicBezTo>
                            <a:pt x="408570" y="211433"/>
                            <a:pt x="400020" y="254181"/>
                            <a:pt x="394579" y="282421"/>
                          </a:cubicBezTo>
                          <a:cubicBezTo>
                            <a:pt x="391988" y="296152"/>
                            <a:pt x="400797" y="309365"/>
                            <a:pt x="414528" y="311956"/>
                          </a:cubicBezTo>
                          <a:cubicBezTo>
                            <a:pt x="537073" y="336568"/>
                            <a:pt x="614797" y="355222"/>
                            <a:pt x="650550" y="364290"/>
                          </a:cubicBezTo>
                          <a:cubicBezTo>
                            <a:pt x="663504" y="367658"/>
                            <a:pt x="671795" y="380612"/>
                            <a:pt x="669204" y="393566"/>
                          </a:cubicBezTo>
                          <a:lnTo>
                            <a:pt x="662468" y="427765"/>
                          </a:lnTo>
                          <a:cubicBezTo>
                            <a:pt x="659877" y="441237"/>
                            <a:pt x="646664" y="450304"/>
                            <a:pt x="632933" y="447714"/>
                          </a:cubicBezTo>
                          <a:lnTo>
                            <a:pt x="397947" y="403670"/>
                          </a:lnTo>
                          <a:cubicBezTo>
                            <a:pt x="384216" y="401079"/>
                            <a:pt x="371003" y="410147"/>
                            <a:pt x="368412" y="423878"/>
                          </a:cubicBezTo>
                          <a:lnTo>
                            <a:pt x="361935" y="459113"/>
                          </a:lnTo>
                          <a:cubicBezTo>
                            <a:pt x="359344" y="472845"/>
                            <a:pt x="368412" y="486058"/>
                            <a:pt x="382143" y="488648"/>
                          </a:cubicBezTo>
                          <a:lnTo>
                            <a:pt x="555727" y="519738"/>
                          </a:lnTo>
                          <a:cubicBezTo>
                            <a:pt x="569458" y="522329"/>
                            <a:pt x="578526" y="535542"/>
                            <a:pt x="575935" y="549532"/>
                          </a:cubicBezTo>
                          <a:lnTo>
                            <a:pt x="566867" y="595908"/>
                          </a:lnTo>
                          <a:cubicBezTo>
                            <a:pt x="564018" y="609898"/>
                            <a:pt x="550286" y="618966"/>
                            <a:pt x="536296" y="615598"/>
                          </a:cubicBezTo>
                          <a:lnTo>
                            <a:pt x="372298" y="576477"/>
                          </a:lnTo>
                          <a:cubicBezTo>
                            <a:pt x="357790" y="573108"/>
                            <a:pt x="343800" y="582694"/>
                            <a:pt x="341468" y="597462"/>
                          </a:cubicBezTo>
                          <a:cubicBezTo>
                            <a:pt x="329550" y="678295"/>
                            <a:pt x="318668" y="739697"/>
                            <a:pt x="312710" y="772341"/>
                          </a:cubicBezTo>
                          <a:cubicBezTo>
                            <a:pt x="310119" y="786849"/>
                            <a:pt x="320223" y="800322"/>
                            <a:pt x="334732" y="801876"/>
                          </a:cubicBezTo>
                          <a:lnTo>
                            <a:pt x="418156" y="811203"/>
                          </a:lnTo>
                          <a:cubicBezTo>
                            <a:pt x="432923" y="812757"/>
                            <a:pt x="443027" y="826748"/>
                            <a:pt x="440177" y="841256"/>
                          </a:cubicBezTo>
                          <a:cubicBezTo>
                            <a:pt x="432405" y="880118"/>
                            <a:pt x="418933" y="949034"/>
                            <a:pt x="415823" y="964060"/>
                          </a:cubicBezTo>
                          <a:cubicBezTo>
                            <a:pt x="412974" y="979087"/>
                            <a:pt x="346131" y="959397"/>
                            <a:pt x="307528" y="946702"/>
                          </a:cubicBezTo>
                          <a:cubicBezTo>
                            <a:pt x="293020" y="942038"/>
                            <a:pt x="277734" y="950847"/>
                            <a:pt x="274884" y="965874"/>
                          </a:cubicBezTo>
                          <a:lnTo>
                            <a:pt x="183429" y="1429109"/>
                          </a:lnTo>
                          <a:lnTo>
                            <a:pt x="175138" y="1470562"/>
                          </a:lnTo>
                          <a:lnTo>
                            <a:pt x="166848" y="1513051"/>
                          </a:lnTo>
                          <a:cubicBezTo>
                            <a:pt x="163739" y="1528855"/>
                            <a:pt x="146640" y="1537923"/>
                            <a:pt x="131613" y="1531186"/>
                          </a:cubicBezTo>
                          <a:lnTo>
                            <a:pt x="108037" y="1520564"/>
                          </a:lnTo>
                          <a:cubicBezTo>
                            <a:pt x="102596" y="1518232"/>
                            <a:pt x="96378" y="1517714"/>
                            <a:pt x="90678" y="1519269"/>
                          </a:cubicBezTo>
                          <a:lnTo>
                            <a:pt x="50780" y="1530668"/>
                          </a:lnTo>
                          <a:cubicBezTo>
                            <a:pt x="44821" y="1532482"/>
                            <a:pt x="38344" y="1531705"/>
                            <a:pt x="32904" y="1529114"/>
                          </a:cubicBezTo>
                          <a:lnTo>
                            <a:pt x="14249" y="1520046"/>
                          </a:lnTo>
                          <a:cubicBezTo>
                            <a:pt x="3886" y="1515123"/>
                            <a:pt x="-1813" y="1503724"/>
                            <a:pt x="519" y="1492324"/>
                          </a:cubicBezTo>
                          <a:lnTo>
                            <a:pt x="18913" y="1398537"/>
                          </a:lnTo>
                          <a:lnTo>
                            <a:pt x="270221" y="124123"/>
                          </a:lnTo>
                          <a:cubicBezTo>
                            <a:pt x="270998" y="119718"/>
                            <a:pt x="279288" y="75934"/>
                            <a:pt x="284988" y="49508"/>
                          </a:cubicBezTo>
                          <a:cubicBezTo>
                            <a:pt x="292760" y="14532"/>
                            <a:pt x="409606" y="-38061"/>
                            <a:pt x="428001" y="42253"/>
                          </a:cubicBezTo>
                          <a:close/>
                        </a:path>
                      </a:pathLst>
                    </a:custGeom>
                    <a:solidFill>
                      <a:srgbClr val="F4AD00"/>
                    </a:solidFill>
                    <a:ln w="25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56" name="Freeform 155">
                      <a:extLst>
                        <a:ext uri="{FF2B5EF4-FFF2-40B4-BE49-F238E27FC236}">
                          <a16:creationId xmlns:a16="http://schemas.microsoft.com/office/drawing/2014/main" id="{8E2921EA-545B-DEB4-46D1-4A2E734D40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04335" y="5129273"/>
                      <a:ext cx="684350" cy="684559"/>
                    </a:xfrm>
                    <a:custGeom>
                      <a:avLst/>
                      <a:gdLst>
                        <a:gd name="connsiteX0" fmla="*/ 6527 w 684350"/>
                        <a:gd name="connsiteY0" fmla="*/ 276226 h 684559"/>
                        <a:gd name="connsiteX1" fmla="*/ 275971 w 684350"/>
                        <a:gd name="connsiteY1" fmla="*/ 678059 h 684559"/>
                        <a:gd name="connsiteX2" fmla="*/ 382193 w 684350"/>
                        <a:gd name="connsiteY2" fmla="*/ 682205 h 684559"/>
                        <a:gd name="connsiteX3" fmla="*/ 677804 w 684350"/>
                        <a:gd name="connsiteY3" fmla="*/ 408616 h 684559"/>
                        <a:gd name="connsiteX4" fmla="*/ 484012 w 684350"/>
                        <a:gd name="connsiteY4" fmla="*/ 30877 h 684559"/>
                        <a:gd name="connsiteX5" fmla="*/ 439450 w 684350"/>
                        <a:gd name="connsiteY5" fmla="*/ 14296 h 684559"/>
                        <a:gd name="connsiteX6" fmla="*/ 408361 w 684350"/>
                        <a:gd name="connsiteY6" fmla="*/ 6524 h 684559"/>
                        <a:gd name="connsiteX7" fmla="*/ 319496 w 684350"/>
                        <a:gd name="connsiteY7" fmla="*/ 824 h 684559"/>
                        <a:gd name="connsiteX8" fmla="*/ 6527 w 684350"/>
                        <a:gd name="connsiteY8" fmla="*/ 275967 h 684559"/>
                        <a:gd name="connsiteX9" fmla="*/ 308097 w 684350"/>
                        <a:gd name="connsiteY9" fmla="*/ 515357 h 684559"/>
                        <a:gd name="connsiteX10" fmla="*/ 169230 w 684350"/>
                        <a:gd name="connsiteY10" fmla="*/ 308352 h 684559"/>
                        <a:gd name="connsiteX11" fmla="*/ 376234 w 684350"/>
                        <a:gd name="connsiteY11" fmla="*/ 169485 h 684559"/>
                        <a:gd name="connsiteX12" fmla="*/ 515102 w 684350"/>
                        <a:gd name="connsiteY12" fmla="*/ 376490 h 684559"/>
                        <a:gd name="connsiteX13" fmla="*/ 308097 w 684350"/>
                        <a:gd name="connsiteY13" fmla="*/ 515357 h 6845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684350" h="684559">
                          <a:moveTo>
                            <a:pt x="6527" y="276226"/>
                          </a:moveTo>
                          <a:cubicBezTo>
                            <a:pt x="-30003" y="461728"/>
                            <a:pt x="90470" y="641529"/>
                            <a:pt x="275971" y="678059"/>
                          </a:cubicBezTo>
                          <a:cubicBezTo>
                            <a:pt x="311983" y="685055"/>
                            <a:pt x="347736" y="686350"/>
                            <a:pt x="382193" y="682205"/>
                          </a:cubicBezTo>
                          <a:cubicBezTo>
                            <a:pt x="525724" y="665364"/>
                            <a:pt x="648269" y="558105"/>
                            <a:pt x="677804" y="408616"/>
                          </a:cubicBezTo>
                          <a:cubicBezTo>
                            <a:pt x="709152" y="249800"/>
                            <a:pt x="625211" y="95129"/>
                            <a:pt x="484012" y="30877"/>
                          </a:cubicBezTo>
                          <a:cubicBezTo>
                            <a:pt x="469763" y="24400"/>
                            <a:pt x="454736" y="18701"/>
                            <a:pt x="439450" y="14296"/>
                          </a:cubicBezTo>
                          <a:cubicBezTo>
                            <a:pt x="429346" y="11187"/>
                            <a:pt x="418983" y="8856"/>
                            <a:pt x="408361" y="6524"/>
                          </a:cubicBezTo>
                          <a:cubicBezTo>
                            <a:pt x="378307" y="565"/>
                            <a:pt x="348513" y="-1249"/>
                            <a:pt x="319496" y="824"/>
                          </a:cubicBezTo>
                          <a:cubicBezTo>
                            <a:pt x="168712" y="10669"/>
                            <a:pt x="37099" y="120519"/>
                            <a:pt x="6527" y="275967"/>
                          </a:cubicBezTo>
                          <a:close/>
                          <a:moveTo>
                            <a:pt x="308097" y="515357"/>
                          </a:moveTo>
                          <a:cubicBezTo>
                            <a:pt x="212496" y="496444"/>
                            <a:pt x="150576" y="403953"/>
                            <a:pt x="169230" y="308352"/>
                          </a:cubicBezTo>
                          <a:cubicBezTo>
                            <a:pt x="188143" y="212752"/>
                            <a:pt x="280894" y="150832"/>
                            <a:pt x="376234" y="169485"/>
                          </a:cubicBezTo>
                          <a:cubicBezTo>
                            <a:pt x="471835" y="188398"/>
                            <a:pt x="533755" y="280890"/>
                            <a:pt x="515102" y="376490"/>
                          </a:cubicBezTo>
                          <a:cubicBezTo>
                            <a:pt x="496189" y="472091"/>
                            <a:pt x="403697" y="534011"/>
                            <a:pt x="308097" y="515357"/>
                          </a:cubicBezTo>
                          <a:close/>
                        </a:path>
                      </a:pathLst>
                    </a:custGeom>
                    <a:solidFill>
                      <a:srgbClr val="F4AD00"/>
                    </a:solidFill>
                    <a:ln w="2591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sp>
                <p:nvSpPr>
                  <p:cNvPr id="154" name="Freeform 153">
                    <a:extLst>
                      <a:ext uri="{FF2B5EF4-FFF2-40B4-BE49-F238E27FC236}">
                        <a16:creationId xmlns:a16="http://schemas.microsoft.com/office/drawing/2014/main" id="{0115778D-3D54-418D-FD37-D8623BE9B568}"/>
                      </a:ext>
                    </a:extLst>
                  </p:cNvPr>
                  <p:cNvSpPr/>
                  <p:nvPr/>
                </p:nvSpPr>
                <p:spPr>
                  <a:xfrm>
                    <a:off x="11087047" y="3773554"/>
                    <a:ext cx="588067" cy="2037664"/>
                  </a:xfrm>
                  <a:custGeom>
                    <a:avLst/>
                    <a:gdLst>
                      <a:gd name="connsiteX0" fmla="*/ 346131 w 588067"/>
                      <a:gd name="connsiteY0" fmla="*/ 259 h 2037664"/>
                      <a:gd name="connsiteX1" fmla="*/ 339395 w 588067"/>
                      <a:gd name="connsiteY1" fmla="*/ 105446 h 2037664"/>
                      <a:gd name="connsiteX2" fmla="*/ 312969 w 588067"/>
                      <a:gd name="connsiteY2" fmla="*/ 239649 h 2037664"/>
                      <a:gd name="connsiteX3" fmla="*/ 332918 w 588067"/>
                      <a:gd name="connsiteY3" fmla="*/ 269184 h 2037664"/>
                      <a:gd name="connsiteX4" fmla="*/ 568940 w 588067"/>
                      <a:gd name="connsiteY4" fmla="*/ 321518 h 2037664"/>
                      <a:gd name="connsiteX5" fmla="*/ 587594 w 588067"/>
                      <a:gd name="connsiteY5" fmla="*/ 350794 h 2037664"/>
                      <a:gd name="connsiteX6" fmla="*/ 580858 w 588067"/>
                      <a:gd name="connsiteY6" fmla="*/ 384993 h 2037664"/>
                      <a:gd name="connsiteX7" fmla="*/ 551322 w 588067"/>
                      <a:gd name="connsiteY7" fmla="*/ 404942 h 2037664"/>
                      <a:gd name="connsiteX8" fmla="*/ 316337 w 588067"/>
                      <a:gd name="connsiteY8" fmla="*/ 360898 h 2037664"/>
                      <a:gd name="connsiteX9" fmla="*/ 286802 w 588067"/>
                      <a:gd name="connsiteY9" fmla="*/ 381107 h 2037664"/>
                      <a:gd name="connsiteX10" fmla="*/ 280325 w 588067"/>
                      <a:gd name="connsiteY10" fmla="*/ 416342 h 2037664"/>
                      <a:gd name="connsiteX11" fmla="*/ 300533 w 588067"/>
                      <a:gd name="connsiteY11" fmla="*/ 445877 h 2037664"/>
                      <a:gd name="connsiteX12" fmla="*/ 474116 w 588067"/>
                      <a:gd name="connsiteY12" fmla="*/ 476966 h 2037664"/>
                      <a:gd name="connsiteX13" fmla="*/ 494325 w 588067"/>
                      <a:gd name="connsiteY13" fmla="*/ 506761 h 2037664"/>
                      <a:gd name="connsiteX14" fmla="*/ 485257 w 588067"/>
                      <a:gd name="connsiteY14" fmla="*/ 553136 h 2037664"/>
                      <a:gd name="connsiteX15" fmla="*/ 454685 w 588067"/>
                      <a:gd name="connsiteY15" fmla="*/ 572826 h 2037664"/>
                      <a:gd name="connsiteX16" fmla="*/ 290688 w 588067"/>
                      <a:gd name="connsiteY16" fmla="*/ 533705 h 2037664"/>
                      <a:gd name="connsiteX17" fmla="*/ 259857 w 588067"/>
                      <a:gd name="connsiteY17" fmla="*/ 554690 h 2037664"/>
                      <a:gd name="connsiteX18" fmla="*/ 231100 w 588067"/>
                      <a:gd name="connsiteY18" fmla="*/ 729569 h 2037664"/>
                      <a:gd name="connsiteX19" fmla="*/ 253122 w 588067"/>
                      <a:gd name="connsiteY19" fmla="*/ 759105 h 2037664"/>
                      <a:gd name="connsiteX20" fmla="*/ 336545 w 588067"/>
                      <a:gd name="connsiteY20" fmla="*/ 768431 h 2037664"/>
                      <a:gd name="connsiteX21" fmla="*/ 358567 w 588067"/>
                      <a:gd name="connsiteY21" fmla="*/ 798485 h 2037664"/>
                      <a:gd name="connsiteX22" fmla="*/ 334213 w 588067"/>
                      <a:gd name="connsiteY22" fmla="*/ 921289 h 2037664"/>
                      <a:gd name="connsiteX23" fmla="*/ 225918 w 588067"/>
                      <a:gd name="connsiteY23" fmla="*/ 903930 h 2037664"/>
                      <a:gd name="connsiteX24" fmla="*/ 193274 w 588067"/>
                      <a:gd name="connsiteY24" fmla="*/ 923102 h 2037664"/>
                      <a:gd name="connsiteX25" fmla="*/ 101819 w 588067"/>
                      <a:gd name="connsiteY25" fmla="*/ 1386337 h 2037664"/>
                      <a:gd name="connsiteX26" fmla="*/ 295611 w 588067"/>
                      <a:gd name="connsiteY26" fmla="*/ 1764076 h 2037664"/>
                      <a:gd name="connsiteX27" fmla="*/ 0 w 588067"/>
                      <a:gd name="connsiteY27" fmla="*/ 2037664 h 2037664"/>
                      <a:gd name="connsiteX28" fmla="*/ 239649 w 588067"/>
                      <a:gd name="connsiteY28" fmla="*/ 1749308 h 2037664"/>
                      <a:gd name="connsiteX29" fmla="*/ 119695 w 588067"/>
                      <a:gd name="connsiteY29" fmla="*/ 1443853 h 2037664"/>
                      <a:gd name="connsiteX30" fmla="*/ 66584 w 588067"/>
                      <a:gd name="connsiteY30" fmla="*/ 1405509 h 2037664"/>
                      <a:gd name="connsiteX31" fmla="*/ 71506 w 588067"/>
                      <a:gd name="connsiteY31" fmla="*/ 1364315 h 2037664"/>
                      <a:gd name="connsiteX32" fmla="*/ 132649 w 588067"/>
                      <a:gd name="connsiteY32" fmla="*/ 1036579 h 2037664"/>
                      <a:gd name="connsiteX33" fmla="*/ 337063 w 588067"/>
                      <a:gd name="connsiteY33" fmla="*/ 5441 h 2037664"/>
                      <a:gd name="connsiteX34" fmla="*/ 346390 w 588067"/>
                      <a:gd name="connsiteY34" fmla="*/ 0 h 2037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588067" h="2037664">
                        <a:moveTo>
                          <a:pt x="346131" y="259"/>
                        </a:moveTo>
                        <a:cubicBezTo>
                          <a:pt x="350795" y="20467"/>
                          <a:pt x="349499" y="53889"/>
                          <a:pt x="339395" y="105446"/>
                        </a:cubicBezTo>
                        <a:cubicBezTo>
                          <a:pt x="326959" y="168661"/>
                          <a:pt x="318410" y="211409"/>
                          <a:pt x="312969" y="239649"/>
                        </a:cubicBezTo>
                        <a:cubicBezTo>
                          <a:pt x="310378" y="253380"/>
                          <a:pt x="319187" y="266593"/>
                          <a:pt x="332918" y="269184"/>
                        </a:cubicBezTo>
                        <a:cubicBezTo>
                          <a:pt x="455463" y="293797"/>
                          <a:pt x="533187" y="312451"/>
                          <a:pt x="568940" y="321518"/>
                        </a:cubicBezTo>
                        <a:cubicBezTo>
                          <a:pt x="581894" y="324886"/>
                          <a:pt x="590184" y="337840"/>
                          <a:pt x="587594" y="350794"/>
                        </a:cubicBezTo>
                        <a:lnTo>
                          <a:pt x="580858" y="384993"/>
                        </a:lnTo>
                        <a:cubicBezTo>
                          <a:pt x="578267" y="398465"/>
                          <a:pt x="565054" y="407533"/>
                          <a:pt x="551322" y="404942"/>
                        </a:cubicBezTo>
                        <a:lnTo>
                          <a:pt x="316337" y="360898"/>
                        </a:lnTo>
                        <a:cubicBezTo>
                          <a:pt x="302606" y="358308"/>
                          <a:pt x="289393" y="367375"/>
                          <a:pt x="286802" y="381107"/>
                        </a:cubicBezTo>
                        <a:lnTo>
                          <a:pt x="280325" y="416342"/>
                        </a:lnTo>
                        <a:cubicBezTo>
                          <a:pt x="277734" y="430073"/>
                          <a:pt x="286802" y="443286"/>
                          <a:pt x="300533" y="445877"/>
                        </a:cubicBezTo>
                        <a:lnTo>
                          <a:pt x="474116" y="476966"/>
                        </a:lnTo>
                        <a:cubicBezTo>
                          <a:pt x="487848" y="479557"/>
                          <a:pt x="496916" y="492770"/>
                          <a:pt x="494325" y="506761"/>
                        </a:cubicBezTo>
                        <a:lnTo>
                          <a:pt x="485257" y="553136"/>
                        </a:lnTo>
                        <a:cubicBezTo>
                          <a:pt x="482407" y="567126"/>
                          <a:pt x="468676" y="576194"/>
                          <a:pt x="454685" y="572826"/>
                        </a:cubicBezTo>
                        <a:lnTo>
                          <a:pt x="290688" y="533705"/>
                        </a:lnTo>
                        <a:cubicBezTo>
                          <a:pt x="276180" y="530337"/>
                          <a:pt x="262189" y="539923"/>
                          <a:pt x="259857" y="554690"/>
                        </a:cubicBezTo>
                        <a:cubicBezTo>
                          <a:pt x="247940" y="635523"/>
                          <a:pt x="237058" y="696925"/>
                          <a:pt x="231100" y="729569"/>
                        </a:cubicBezTo>
                        <a:cubicBezTo>
                          <a:pt x="228509" y="744078"/>
                          <a:pt x="238613" y="757550"/>
                          <a:pt x="253122" y="759105"/>
                        </a:cubicBezTo>
                        <a:lnTo>
                          <a:pt x="336545" y="768431"/>
                        </a:lnTo>
                        <a:cubicBezTo>
                          <a:pt x="351313" y="769986"/>
                          <a:pt x="361417" y="783976"/>
                          <a:pt x="358567" y="798485"/>
                        </a:cubicBezTo>
                        <a:cubicBezTo>
                          <a:pt x="350795" y="837347"/>
                          <a:pt x="337323" y="906262"/>
                          <a:pt x="334213" y="921289"/>
                        </a:cubicBezTo>
                        <a:cubicBezTo>
                          <a:pt x="331364" y="936315"/>
                          <a:pt x="264521" y="916625"/>
                          <a:pt x="225918" y="903930"/>
                        </a:cubicBezTo>
                        <a:cubicBezTo>
                          <a:pt x="211410" y="899267"/>
                          <a:pt x="196124" y="908076"/>
                          <a:pt x="193274" y="923102"/>
                        </a:cubicBezTo>
                        <a:lnTo>
                          <a:pt x="101819" y="1386337"/>
                        </a:lnTo>
                        <a:cubicBezTo>
                          <a:pt x="243017" y="1450589"/>
                          <a:pt x="326959" y="1605260"/>
                          <a:pt x="295611" y="1764076"/>
                        </a:cubicBezTo>
                        <a:cubicBezTo>
                          <a:pt x="266076" y="1913565"/>
                          <a:pt x="143531" y="2020824"/>
                          <a:pt x="0" y="2037664"/>
                        </a:cubicBezTo>
                        <a:cubicBezTo>
                          <a:pt x="142494" y="1936105"/>
                          <a:pt x="216073" y="1886362"/>
                          <a:pt x="239649" y="1749308"/>
                        </a:cubicBezTo>
                        <a:cubicBezTo>
                          <a:pt x="269962" y="1573134"/>
                          <a:pt x="181615" y="1508623"/>
                          <a:pt x="119695" y="1443853"/>
                        </a:cubicBezTo>
                        <a:cubicBezTo>
                          <a:pt x="108296" y="1431935"/>
                          <a:pt x="67102" y="1411986"/>
                          <a:pt x="66584" y="1405509"/>
                        </a:cubicBezTo>
                        <a:cubicBezTo>
                          <a:pt x="64770" y="1386596"/>
                          <a:pt x="66065" y="1395146"/>
                          <a:pt x="71506" y="1364315"/>
                        </a:cubicBezTo>
                        <a:cubicBezTo>
                          <a:pt x="76947" y="1333226"/>
                          <a:pt x="123840" y="1070001"/>
                          <a:pt x="132649" y="1036579"/>
                        </a:cubicBezTo>
                        <a:cubicBezTo>
                          <a:pt x="143531" y="995644"/>
                          <a:pt x="277993" y="74356"/>
                          <a:pt x="337063" y="5441"/>
                        </a:cubicBezTo>
                        <a:cubicBezTo>
                          <a:pt x="339395" y="2850"/>
                          <a:pt x="342504" y="1036"/>
                          <a:pt x="346390" y="0"/>
                        </a:cubicBezTo>
                        <a:close/>
                      </a:path>
                    </a:pathLst>
                  </a:custGeom>
                  <a:solidFill>
                    <a:srgbClr val="DB9507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FAE70378-1067-F586-FD38-B86418143D6F}"/>
                  </a:ext>
                </a:extLst>
              </p:cNvPr>
              <p:cNvSpPr/>
              <p:nvPr/>
            </p:nvSpPr>
            <p:spPr>
              <a:xfrm>
                <a:off x="8009177" y="4326431"/>
                <a:ext cx="134534" cy="278770"/>
              </a:xfrm>
              <a:custGeom>
                <a:avLst/>
                <a:gdLst>
                  <a:gd name="connsiteX0" fmla="*/ 132649 w 134534"/>
                  <a:gd name="connsiteY0" fmla="*/ 278770 h 278770"/>
                  <a:gd name="connsiteX1" fmla="*/ 9586 w 134534"/>
                  <a:gd name="connsiteY1" fmla="*/ 278770 h 278770"/>
                  <a:gd name="connsiteX2" fmla="*/ 0 w 134534"/>
                  <a:gd name="connsiteY2" fmla="*/ 0 h 278770"/>
                  <a:gd name="connsiteX3" fmla="*/ 132649 w 134534"/>
                  <a:gd name="connsiteY3" fmla="*/ 278770 h 27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534" h="278770">
                    <a:moveTo>
                      <a:pt x="132649" y="278770"/>
                    </a:moveTo>
                    <a:lnTo>
                      <a:pt x="9586" y="278770"/>
                    </a:lnTo>
                    <a:cubicBezTo>
                      <a:pt x="9586" y="278511"/>
                      <a:pt x="0" y="0"/>
                      <a:pt x="0" y="0"/>
                    </a:cubicBezTo>
                    <a:cubicBezTo>
                      <a:pt x="143530" y="114255"/>
                      <a:pt x="137571" y="206746"/>
                      <a:pt x="132649" y="278770"/>
                    </a:cubicBezTo>
                    <a:close/>
                  </a:path>
                </a:pathLst>
              </a:custGeom>
              <a:solidFill>
                <a:srgbClr val="3B3B4C">
                  <a:alpha val="30000"/>
                </a:srgbClr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9" name="Graphic 9">
                <a:extLst>
                  <a:ext uri="{FF2B5EF4-FFF2-40B4-BE49-F238E27FC236}">
                    <a16:creationId xmlns:a16="http://schemas.microsoft.com/office/drawing/2014/main" id="{ED320983-61A0-DEB6-0D5D-1AD670AECB7A}"/>
                  </a:ext>
                </a:extLst>
              </p:cNvPr>
              <p:cNvGrpSpPr/>
              <p:nvPr/>
            </p:nvGrpSpPr>
            <p:grpSpPr>
              <a:xfrm>
                <a:off x="7411062" y="4292491"/>
                <a:ext cx="737296" cy="1038406"/>
                <a:chOff x="7411062" y="4292491"/>
                <a:chExt cx="737296" cy="1038406"/>
              </a:xfrm>
            </p:grpSpPr>
            <p:sp>
              <p:nvSpPr>
                <p:cNvPr id="121" name="Freeform 120">
                  <a:extLst>
                    <a:ext uri="{FF2B5EF4-FFF2-40B4-BE49-F238E27FC236}">
                      <a16:creationId xmlns:a16="http://schemas.microsoft.com/office/drawing/2014/main" id="{971D7F8B-18B6-88BF-D765-B191734A127D}"/>
                    </a:ext>
                  </a:extLst>
                </p:cNvPr>
                <p:cNvSpPr/>
                <p:nvPr/>
              </p:nvSpPr>
              <p:spPr>
                <a:xfrm>
                  <a:off x="7908721" y="4302077"/>
                  <a:ext cx="221658" cy="485516"/>
                </a:xfrm>
                <a:custGeom>
                  <a:avLst/>
                  <a:gdLst>
                    <a:gd name="connsiteX0" fmla="*/ 61075 w 221658"/>
                    <a:gd name="connsiteY0" fmla="*/ 388879 h 485516"/>
                    <a:gd name="connsiteX1" fmla="*/ 102528 w 221658"/>
                    <a:gd name="connsiteY1" fmla="*/ 445099 h 485516"/>
                    <a:gd name="connsiteX2" fmla="*/ 153826 w 221658"/>
                    <a:gd name="connsiteY2" fmla="*/ 483184 h 485516"/>
                    <a:gd name="connsiteX3" fmla="*/ 182325 w 221658"/>
                    <a:gd name="connsiteY3" fmla="*/ 471007 h 485516"/>
                    <a:gd name="connsiteX4" fmla="*/ 198647 w 221658"/>
                    <a:gd name="connsiteY4" fmla="*/ 416859 h 485516"/>
                    <a:gd name="connsiteX5" fmla="*/ 202533 w 221658"/>
                    <a:gd name="connsiteY5" fmla="*/ 156743 h 485516"/>
                    <a:gd name="connsiteX6" fmla="*/ 61334 w 221658"/>
                    <a:gd name="connsiteY6" fmla="*/ 0 h 485516"/>
                    <a:gd name="connsiteX7" fmla="*/ 4078 w 221658"/>
                    <a:gd name="connsiteY7" fmla="*/ 92750 h 485516"/>
                    <a:gd name="connsiteX8" fmla="*/ 47862 w 221658"/>
                    <a:gd name="connsiteY8" fmla="*/ 120213 h 485516"/>
                    <a:gd name="connsiteX9" fmla="*/ 75065 w 221658"/>
                    <a:gd name="connsiteY9" fmla="*/ 348463 h 485516"/>
                    <a:gd name="connsiteX10" fmla="*/ 67811 w 221658"/>
                    <a:gd name="connsiteY10" fmla="*/ 370225 h 485516"/>
                    <a:gd name="connsiteX11" fmla="*/ 61075 w 221658"/>
                    <a:gd name="connsiteY11" fmla="*/ 388879 h 48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658" h="485516">
                      <a:moveTo>
                        <a:pt x="61075" y="388879"/>
                      </a:moveTo>
                      <a:cubicBezTo>
                        <a:pt x="59521" y="394579"/>
                        <a:pt x="78952" y="421264"/>
                        <a:pt x="102528" y="445099"/>
                      </a:cubicBezTo>
                      <a:cubicBezTo>
                        <a:pt x="119368" y="461939"/>
                        <a:pt x="138281" y="477484"/>
                        <a:pt x="153826" y="483184"/>
                      </a:cubicBezTo>
                      <a:cubicBezTo>
                        <a:pt x="167039" y="488106"/>
                        <a:pt x="177661" y="485775"/>
                        <a:pt x="182325" y="471007"/>
                      </a:cubicBezTo>
                      <a:cubicBezTo>
                        <a:pt x="186470" y="457276"/>
                        <a:pt x="192688" y="438622"/>
                        <a:pt x="198647" y="416859"/>
                      </a:cubicBezTo>
                      <a:cubicBezTo>
                        <a:pt x="215746" y="353903"/>
                        <a:pt x="238545" y="236022"/>
                        <a:pt x="202533" y="156743"/>
                      </a:cubicBezTo>
                      <a:cubicBezTo>
                        <a:pt x="163153" y="69692"/>
                        <a:pt x="121959" y="34716"/>
                        <a:pt x="61334" y="0"/>
                      </a:cubicBezTo>
                      <a:cubicBezTo>
                        <a:pt x="29726" y="8808"/>
                        <a:pt x="-13540" y="50780"/>
                        <a:pt x="4078" y="92750"/>
                      </a:cubicBezTo>
                      <a:cubicBezTo>
                        <a:pt x="22990" y="102855"/>
                        <a:pt x="40090" y="114772"/>
                        <a:pt x="47862" y="120213"/>
                      </a:cubicBezTo>
                      <a:cubicBezTo>
                        <a:pt x="124809" y="172806"/>
                        <a:pt x="97346" y="277216"/>
                        <a:pt x="75065" y="348463"/>
                      </a:cubicBezTo>
                      <a:cubicBezTo>
                        <a:pt x="72475" y="356753"/>
                        <a:pt x="69884" y="364266"/>
                        <a:pt x="67811" y="370225"/>
                      </a:cubicBezTo>
                      <a:cubicBezTo>
                        <a:pt x="64184" y="380329"/>
                        <a:pt x="61593" y="386806"/>
                        <a:pt x="61075" y="388879"/>
                      </a:cubicBezTo>
                      <a:close/>
                    </a:path>
                  </a:pathLst>
                </a:custGeom>
                <a:solidFill>
                  <a:srgbClr val="3B3B4C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" name="Freeform 121">
                  <a:extLst>
                    <a:ext uri="{FF2B5EF4-FFF2-40B4-BE49-F238E27FC236}">
                      <a16:creationId xmlns:a16="http://schemas.microsoft.com/office/drawing/2014/main" id="{38847F86-16CF-CC16-D434-70F92B3B6531}"/>
                    </a:ext>
                  </a:extLst>
                </p:cNvPr>
                <p:cNvSpPr/>
                <p:nvPr/>
              </p:nvSpPr>
              <p:spPr>
                <a:xfrm>
                  <a:off x="7553455" y="4292491"/>
                  <a:ext cx="253898" cy="437337"/>
                </a:xfrm>
                <a:custGeom>
                  <a:avLst/>
                  <a:gdLst>
                    <a:gd name="connsiteX0" fmla="*/ 96637 w 253898"/>
                    <a:gd name="connsiteY0" fmla="*/ 378516 h 437337"/>
                    <a:gd name="connsiteX1" fmla="*/ 97155 w 253898"/>
                    <a:gd name="connsiteY1" fmla="*/ 352608 h 437337"/>
                    <a:gd name="connsiteX2" fmla="*/ 253898 w 253898"/>
                    <a:gd name="connsiteY2" fmla="*/ 100005 h 437337"/>
                    <a:gd name="connsiteX3" fmla="*/ 253121 w 253898"/>
                    <a:gd name="connsiteY3" fmla="*/ 0 h 437337"/>
                    <a:gd name="connsiteX4" fmla="*/ 0 w 253898"/>
                    <a:gd name="connsiteY4" fmla="*/ 362971 h 437337"/>
                    <a:gd name="connsiteX5" fmla="*/ 777 w 253898"/>
                    <a:gd name="connsiteY5" fmla="*/ 382661 h 437337"/>
                    <a:gd name="connsiteX6" fmla="*/ 96637 w 253898"/>
                    <a:gd name="connsiteY6" fmla="*/ 378516 h 43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3898" h="437337">
                      <a:moveTo>
                        <a:pt x="96637" y="378516"/>
                      </a:moveTo>
                      <a:cubicBezTo>
                        <a:pt x="96119" y="370743"/>
                        <a:pt x="96378" y="362194"/>
                        <a:pt x="97155" y="352608"/>
                      </a:cubicBezTo>
                      <a:cubicBezTo>
                        <a:pt x="103373" y="273848"/>
                        <a:pt x="144308" y="117622"/>
                        <a:pt x="253898" y="100005"/>
                      </a:cubicBezTo>
                      <a:cubicBezTo>
                        <a:pt x="253121" y="80315"/>
                        <a:pt x="253121" y="62957"/>
                        <a:pt x="253121" y="0"/>
                      </a:cubicBezTo>
                      <a:cubicBezTo>
                        <a:pt x="97673" y="34458"/>
                        <a:pt x="0" y="244831"/>
                        <a:pt x="0" y="362971"/>
                      </a:cubicBezTo>
                      <a:cubicBezTo>
                        <a:pt x="0" y="369966"/>
                        <a:pt x="259" y="376443"/>
                        <a:pt x="777" y="382661"/>
                      </a:cubicBezTo>
                      <a:cubicBezTo>
                        <a:pt x="11918" y="508056"/>
                        <a:pt x="96637" y="378516"/>
                        <a:pt x="96637" y="378516"/>
                      </a:cubicBezTo>
                      <a:close/>
                    </a:path>
                  </a:pathLst>
                </a:custGeom>
                <a:solidFill>
                  <a:srgbClr val="3B3B4C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grpSp>
              <p:nvGrpSpPr>
                <p:cNvPr id="123" name="Graphic 9">
                  <a:extLst>
                    <a:ext uri="{FF2B5EF4-FFF2-40B4-BE49-F238E27FC236}">
                      <a16:creationId xmlns:a16="http://schemas.microsoft.com/office/drawing/2014/main" id="{A3CAB098-4A45-477A-A6F7-0640E89CAD5D}"/>
                    </a:ext>
                  </a:extLst>
                </p:cNvPr>
                <p:cNvGrpSpPr/>
                <p:nvPr/>
              </p:nvGrpSpPr>
              <p:grpSpPr>
                <a:xfrm>
                  <a:off x="7411062" y="4641368"/>
                  <a:ext cx="737296" cy="689529"/>
                  <a:chOff x="7411062" y="4641368"/>
                  <a:chExt cx="737296" cy="689529"/>
                </a:xfrm>
              </p:grpSpPr>
              <p:sp>
                <p:nvSpPr>
                  <p:cNvPr id="127" name="Freeform 126">
                    <a:extLst>
                      <a:ext uri="{FF2B5EF4-FFF2-40B4-BE49-F238E27FC236}">
                        <a16:creationId xmlns:a16="http://schemas.microsoft.com/office/drawing/2014/main" id="{54D6456C-1E7D-8133-DC38-430573621D8E}"/>
                      </a:ext>
                    </a:extLst>
                  </p:cNvPr>
                  <p:cNvSpPr/>
                  <p:nvPr/>
                </p:nvSpPr>
                <p:spPr>
                  <a:xfrm>
                    <a:off x="7413034" y="4670902"/>
                    <a:ext cx="735065" cy="659994"/>
                  </a:xfrm>
                  <a:custGeom>
                    <a:avLst/>
                    <a:gdLst>
                      <a:gd name="connsiteX0" fmla="*/ 100264 w 735065"/>
                      <a:gd name="connsiteY0" fmla="*/ 618270 h 659994"/>
                      <a:gd name="connsiteX1" fmla="*/ 605211 w 735065"/>
                      <a:gd name="connsiteY1" fmla="*/ 641846 h 659994"/>
                      <a:gd name="connsiteX2" fmla="*/ 730606 w 735065"/>
                      <a:gd name="connsiteY2" fmla="*/ 100887 h 659994"/>
                      <a:gd name="connsiteX3" fmla="*/ 649773 w 735065"/>
                      <a:gd name="connsiteY3" fmla="*/ 3732 h 659994"/>
                      <a:gd name="connsiteX4" fmla="*/ 628269 w 735065"/>
                      <a:gd name="connsiteY4" fmla="*/ 364 h 659994"/>
                      <a:gd name="connsiteX5" fmla="*/ 233431 w 735065"/>
                      <a:gd name="connsiteY5" fmla="*/ 28863 h 659994"/>
                      <a:gd name="connsiteX6" fmla="*/ 0 w 735065"/>
                      <a:gd name="connsiteY6" fmla="*/ 501943 h 659994"/>
                      <a:gd name="connsiteX7" fmla="*/ 100005 w 735065"/>
                      <a:gd name="connsiteY7" fmla="*/ 618010 h 65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35065" h="659994">
                        <a:moveTo>
                          <a:pt x="100264" y="618270"/>
                        </a:moveTo>
                        <a:cubicBezTo>
                          <a:pt x="139126" y="626042"/>
                          <a:pt x="557022" y="690812"/>
                          <a:pt x="605211" y="641846"/>
                        </a:cubicBezTo>
                        <a:cubicBezTo>
                          <a:pt x="653659" y="592621"/>
                          <a:pt x="757809" y="138712"/>
                          <a:pt x="730606" y="100887"/>
                        </a:cubicBezTo>
                        <a:cubicBezTo>
                          <a:pt x="703402" y="63061"/>
                          <a:pt x="679567" y="19536"/>
                          <a:pt x="649773" y="3732"/>
                        </a:cubicBezTo>
                        <a:cubicBezTo>
                          <a:pt x="646405" y="1918"/>
                          <a:pt x="639150" y="882"/>
                          <a:pt x="628269" y="364"/>
                        </a:cubicBezTo>
                        <a:cubicBezTo>
                          <a:pt x="540441" y="-3782"/>
                          <a:pt x="233431" y="28863"/>
                          <a:pt x="233431" y="28863"/>
                        </a:cubicBezTo>
                        <a:lnTo>
                          <a:pt x="0" y="501943"/>
                        </a:lnTo>
                        <a:cubicBezTo>
                          <a:pt x="50262" y="579667"/>
                          <a:pt x="61143" y="610238"/>
                          <a:pt x="100005" y="618010"/>
                        </a:cubicBezTo>
                        <a:close/>
                      </a:path>
                    </a:pathLst>
                  </a:custGeom>
                  <a:solidFill>
                    <a:srgbClr val="BC7D00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28" name="Freeform 127">
                    <a:extLst>
                      <a:ext uri="{FF2B5EF4-FFF2-40B4-BE49-F238E27FC236}">
                        <a16:creationId xmlns:a16="http://schemas.microsoft.com/office/drawing/2014/main" id="{FE7BA23D-B415-26E9-7CE6-5033EA9EEC6F}"/>
                      </a:ext>
                    </a:extLst>
                  </p:cNvPr>
                  <p:cNvSpPr/>
                  <p:nvPr/>
                </p:nvSpPr>
                <p:spPr>
                  <a:xfrm>
                    <a:off x="7945961" y="4671266"/>
                    <a:ext cx="202397" cy="641482"/>
                  </a:xfrm>
                  <a:custGeom>
                    <a:avLst/>
                    <a:gdLst>
                      <a:gd name="connsiteX0" fmla="*/ 72542 w 202397"/>
                      <a:gd name="connsiteY0" fmla="*/ 641482 h 641482"/>
                      <a:gd name="connsiteX1" fmla="*/ 197937 w 202397"/>
                      <a:gd name="connsiteY1" fmla="*/ 100523 h 641482"/>
                      <a:gd name="connsiteX2" fmla="*/ 117104 w 202397"/>
                      <a:gd name="connsiteY2" fmla="*/ 3368 h 641482"/>
                      <a:gd name="connsiteX3" fmla="*/ 95601 w 202397"/>
                      <a:gd name="connsiteY3" fmla="*/ 0 h 641482"/>
                      <a:gd name="connsiteX4" fmla="*/ 2591 w 202397"/>
                      <a:gd name="connsiteY4" fmla="*/ 233172 h 641482"/>
                      <a:gd name="connsiteX5" fmla="*/ 0 w 202397"/>
                      <a:gd name="connsiteY5" fmla="*/ 510906 h 641482"/>
                      <a:gd name="connsiteX6" fmla="*/ 72283 w 202397"/>
                      <a:gd name="connsiteY6" fmla="*/ 641223 h 641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397" h="641482">
                        <a:moveTo>
                          <a:pt x="72542" y="641482"/>
                        </a:moveTo>
                        <a:cubicBezTo>
                          <a:pt x="120990" y="592257"/>
                          <a:pt x="225141" y="138348"/>
                          <a:pt x="197937" y="100523"/>
                        </a:cubicBezTo>
                        <a:cubicBezTo>
                          <a:pt x="170734" y="62697"/>
                          <a:pt x="146898" y="19172"/>
                          <a:pt x="117104" y="3368"/>
                        </a:cubicBezTo>
                        <a:cubicBezTo>
                          <a:pt x="113736" y="1554"/>
                          <a:pt x="106482" y="518"/>
                          <a:pt x="95601" y="0"/>
                        </a:cubicBezTo>
                        <a:lnTo>
                          <a:pt x="2591" y="233172"/>
                        </a:lnTo>
                        <a:lnTo>
                          <a:pt x="0" y="510906"/>
                        </a:lnTo>
                        <a:cubicBezTo>
                          <a:pt x="43785" y="597438"/>
                          <a:pt x="51039" y="627233"/>
                          <a:pt x="72283" y="641223"/>
                        </a:cubicBezTo>
                        <a:close/>
                      </a:path>
                    </a:pathLst>
                  </a:custGeom>
                  <a:solidFill>
                    <a:srgbClr val="D89500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29" name="Freeform 128">
                    <a:extLst>
                      <a:ext uri="{FF2B5EF4-FFF2-40B4-BE49-F238E27FC236}">
                        <a16:creationId xmlns:a16="http://schemas.microsoft.com/office/drawing/2014/main" id="{F36BAAB4-43A7-A245-46D7-A695C2267D93}"/>
                      </a:ext>
                    </a:extLst>
                  </p:cNvPr>
                  <p:cNvSpPr/>
                  <p:nvPr/>
                </p:nvSpPr>
                <p:spPr>
                  <a:xfrm>
                    <a:off x="7411062" y="4641368"/>
                    <a:ext cx="655613" cy="568008"/>
                  </a:xfrm>
                  <a:custGeom>
                    <a:avLst/>
                    <a:gdLst>
                      <a:gd name="connsiteX0" fmla="*/ 652003 w 655613"/>
                      <a:gd name="connsiteY0" fmla="*/ 33266 h 568008"/>
                      <a:gd name="connsiteX1" fmla="*/ 520391 w 655613"/>
                      <a:gd name="connsiteY1" fmla="*/ 564380 h 568008"/>
                      <a:gd name="connsiteX2" fmla="*/ 2231 w 655613"/>
                      <a:gd name="connsiteY2" fmla="*/ 531736 h 568008"/>
                      <a:gd name="connsiteX3" fmla="*/ 119335 w 655613"/>
                      <a:gd name="connsiteY3" fmla="*/ 22126 h 568008"/>
                      <a:gd name="connsiteX4" fmla="*/ 651744 w 655613"/>
                      <a:gd name="connsiteY4" fmla="*/ 33266 h 568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613" h="568008">
                        <a:moveTo>
                          <a:pt x="652003" y="33266"/>
                        </a:moveTo>
                        <a:cubicBezTo>
                          <a:pt x="670398" y="72387"/>
                          <a:pt x="617286" y="545727"/>
                          <a:pt x="520391" y="564380"/>
                        </a:cubicBezTo>
                        <a:cubicBezTo>
                          <a:pt x="492928" y="569562"/>
                          <a:pt x="19848" y="575780"/>
                          <a:pt x="2231" y="531736"/>
                        </a:cubicBezTo>
                        <a:cubicBezTo>
                          <a:pt x="-15387" y="487693"/>
                          <a:pt x="75809" y="68501"/>
                          <a:pt x="119335" y="22126"/>
                        </a:cubicBezTo>
                        <a:cubicBezTo>
                          <a:pt x="144725" y="-4818"/>
                          <a:pt x="629722" y="-13627"/>
                          <a:pt x="651744" y="33266"/>
                        </a:cubicBezTo>
                        <a:close/>
                      </a:path>
                    </a:pathLst>
                  </a:custGeom>
                  <a:solidFill>
                    <a:srgbClr val="F4AD00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0" name="Freeform 129">
                    <a:extLst>
                      <a:ext uri="{FF2B5EF4-FFF2-40B4-BE49-F238E27FC236}">
                        <a16:creationId xmlns:a16="http://schemas.microsoft.com/office/drawing/2014/main" id="{01ADE294-383A-C7EF-7BAE-25CBBC6D26DD}"/>
                      </a:ext>
                    </a:extLst>
                  </p:cNvPr>
                  <p:cNvSpPr/>
                  <p:nvPr/>
                </p:nvSpPr>
                <p:spPr>
                  <a:xfrm>
                    <a:off x="7654267" y="4760601"/>
                    <a:ext cx="170330" cy="322659"/>
                  </a:xfrm>
                  <a:custGeom>
                    <a:avLst/>
                    <a:gdLst>
                      <a:gd name="connsiteX0" fmla="*/ 109561 w 170330"/>
                      <a:gd name="connsiteY0" fmla="*/ 48 h 322659"/>
                      <a:gd name="connsiteX1" fmla="*/ 40127 w 170330"/>
                      <a:gd name="connsiteY1" fmla="*/ 59377 h 322659"/>
                      <a:gd name="connsiteX2" fmla="*/ 71994 w 170330"/>
                      <a:gd name="connsiteY2" fmla="*/ 122334 h 322659"/>
                      <a:gd name="connsiteX3" fmla="*/ 4374 w 170330"/>
                      <a:gd name="connsiteY3" fmla="*/ 314571 h 322659"/>
                      <a:gd name="connsiteX4" fmla="*/ 121738 w 170330"/>
                      <a:gd name="connsiteY4" fmla="*/ 313276 h 322659"/>
                      <a:gd name="connsiteX5" fmla="*/ 111374 w 170330"/>
                      <a:gd name="connsiteY5" fmla="*/ 124666 h 322659"/>
                      <a:gd name="connsiteX6" fmla="*/ 169149 w 170330"/>
                      <a:gd name="connsiteY6" fmla="*/ 66891 h 322659"/>
                      <a:gd name="connsiteX7" fmla="*/ 109561 w 170330"/>
                      <a:gd name="connsiteY7" fmla="*/ 307 h 322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330" h="322659">
                        <a:moveTo>
                          <a:pt x="109561" y="48"/>
                        </a:moveTo>
                        <a:cubicBezTo>
                          <a:pt x="73030" y="-1506"/>
                          <a:pt x="44014" y="34765"/>
                          <a:pt x="40127" y="59377"/>
                        </a:cubicBezTo>
                        <a:cubicBezTo>
                          <a:pt x="34428" y="97203"/>
                          <a:pt x="76917" y="117411"/>
                          <a:pt x="71994" y="122334"/>
                        </a:cubicBezTo>
                        <a:cubicBezTo>
                          <a:pt x="66813" y="127257"/>
                          <a:pt x="-20238" y="312499"/>
                          <a:pt x="4374" y="314571"/>
                        </a:cubicBezTo>
                        <a:cubicBezTo>
                          <a:pt x="28987" y="316644"/>
                          <a:pt x="113447" y="332448"/>
                          <a:pt x="121738" y="313276"/>
                        </a:cubicBezTo>
                        <a:cubicBezTo>
                          <a:pt x="131583" y="290995"/>
                          <a:pt x="99716" y="136324"/>
                          <a:pt x="111374" y="124666"/>
                        </a:cubicBezTo>
                        <a:cubicBezTo>
                          <a:pt x="123033" y="112748"/>
                          <a:pt x="162154" y="108862"/>
                          <a:pt x="169149" y="66891"/>
                        </a:cubicBezTo>
                        <a:cubicBezTo>
                          <a:pt x="176144" y="24920"/>
                          <a:pt x="151532" y="2121"/>
                          <a:pt x="109561" y="307"/>
                        </a:cubicBezTo>
                        <a:close/>
                      </a:path>
                    </a:pathLst>
                  </a:custGeom>
                  <a:solidFill>
                    <a:srgbClr val="3B3B4C"/>
                  </a:solidFill>
                  <a:ln w="25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24" name="Graphic 9">
                  <a:extLst>
                    <a:ext uri="{FF2B5EF4-FFF2-40B4-BE49-F238E27FC236}">
                      <a16:creationId xmlns:a16="http://schemas.microsoft.com/office/drawing/2014/main" id="{4A7D8F30-4039-FCC2-2C9E-4577A3728B10}"/>
                    </a:ext>
                  </a:extLst>
                </p:cNvPr>
                <p:cNvGrpSpPr/>
                <p:nvPr/>
              </p:nvGrpSpPr>
              <p:grpSpPr>
                <a:xfrm>
                  <a:off x="7959693" y="4356743"/>
                  <a:ext cx="111590" cy="258302"/>
                  <a:chOff x="7959693" y="4356743"/>
                  <a:chExt cx="111590" cy="258302"/>
                </a:xfrm>
                <a:noFill/>
              </p:grpSpPr>
              <p:sp>
                <p:nvSpPr>
                  <p:cNvPr id="125" name="Freeform 124">
                    <a:extLst>
                      <a:ext uri="{FF2B5EF4-FFF2-40B4-BE49-F238E27FC236}">
                        <a16:creationId xmlns:a16="http://schemas.microsoft.com/office/drawing/2014/main" id="{43CCEA68-106F-5E93-AFED-C6A77025D1DD}"/>
                      </a:ext>
                    </a:extLst>
                  </p:cNvPr>
                  <p:cNvSpPr/>
                  <p:nvPr/>
                </p:nvSpPr>
                <p:spPr>
                  <a:xfrm>
                    <a:off x="8049593" y="4445607"/>
                    <a:ext cx="21689" cy="169438"/>
                  </a:xfrm>
                  <a:custGeom>
                    <a:avLst/>
                    <a:gdLst>
                      <a:gd name="connsiteX0" fmla="*/ 0 w 21689"/>
                      <a:gd name="connsiteY0" fmla="*/ 0 h 169438"/>
                      <a:gd name="connsiteX1" fmla="*/ 14249 w 21689"/>
                      <a:gd name="connsiteY1" fmla="*/ 169438 h 169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689" h="169438">
                        <a:moveTo>
                          <a:pt x="0" y="0"/>
                        </a:moveTo>
                        <a:cubicBezTo>
                          <a:pt x="30571" y="51039"/>
                          <a:pt x="22281" y="91455"/>
                          <a:pt x="14249" y="169438"/>
                        </a:cubicBezTo>
                      </a:path>
                    </a:pathLst>
                  </a:custGeom>
                  <a:noFill/>
                  <a:ln w="23317" cap="rnd">
                    <a:solidFill>
                      <a:srgbClr val="FFFFFF">
                        <a:alpha val="50000"/>
                      </a:srgbClr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26" name="Freeform 125">
                    <a:extLst>
                      <a:ext uri="{FF2B5EF4-FFF2-40B4-BE49-F238E27FC236}">
                        <a16:creationId xmlns:a16="http://schemas.microsoft.com/office/drawing/2014/main" id="{A5BEC90B-84B2-A030-6AE4-1A0E48BB5374}"/>
                      </a:ext>
                    </a:extLst>
                  </p:cNvPr>
                  <p:cNvSpPr/>
                  <p:nvPr/>
                </p:nvSpPr>
                <p:spPr>
                  <a:xfrm>
                    <a:off x="7959693" y="4356743"/>
                    <a:ext cx="48707" cy="36530"/>
                  </a:xfrm>
                  <a:custGeom>
                    <a:avLst/>
                    <a:gdLst>
                      <a:gd name="connsiteX0" fmla="*/ 0 w 48707"/>
                      <a:gd name="connsiteY0" fmla="*/ 0 h 36530"/>
                      <a:gd name="connsiteX1" fmla="*/ 48707 w 48707"/>
                      <a:gd name="connsiteY1" fmla="*/ 36530 h 36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8707" h="36530">
                        <a:moveTo>
                          <a:pt x="0" y="0"/>
                        </a:moveTo>
                        <a:cubicBezTo>
                          <a:pt x="17099" y="9327"/>
                          <a:pt x="33421" y="21503"/>
                          <a:pt x="48707" y="36530"/>
                        </a:cubicBezTo>
                      </a:path>
                    </a:pathLst>
                  </a:custGeom>
                  <a:noFill/>
                  <a:ln w="23317" cap="rnd">
                    <a:solidFill>
                      <a:srgbClr val="FFFFFF">
                        <a:alpha val="50000"/>
                      </a:srgbClr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34D2E8B7-E452-E658-7724-EDF0E8025C87}"/>
                  </a:ext>
                </a:extLst>
              </p:cNvPr>
              <p:cNvSpPr/>
              <p:nvPr/>
            </p:nvSpPr>
            <p:spPr>
              <a:xfrm>
                <a:off x="7480135" y="4140152"/>
                <a:ext cx="138089" cy="191719"/>
              </a:xfrm>
              <a:custGeom>
                <a:avLst/>
                <a:gdLst>
                  <a:gd name="connsiteX0" fmla="*/ 0 w 138089"/>
                  <a:gd name="connsiteY0" fmla="*/ 95341 h 191719"/>
                  <a:gd name="connsiteX1" fmla="*/ 69433 w 138089"/>
                  <a:gd name="connsiteY1" fmla="*/ 0 h 191719"/>
                  <a:gd name="connsiteX2" fmla="*/ 138090 w 138089"/>
                  <a:gd name="connsiteY2" fmla="*/ 94305 h 191719"/>
                  <a:gd name="connsiteX3" fmla="*/ 67102 w 138089"/>
                  <a:gd name="connsiteY3" fmla="*/ 191719 h 191719"/>
                  <a:gd name="connsiteX4" fmla="*/ 0 w 138089"/>
                  <a:gd name="connsiteY4" fmla="*/ 95600 h 1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089" h="191719">
                    <a:moveTo>
                      <a:pt x="0" y="95341"/>
                    </a:moveTo>
                    <a:cubicBezTo>
                      <a:pt x="52334" y="87828"/>
                      <a:pt x="59847" y="66324"/>
                      <a:pt x="69433" y="0"/>
                    </a:cubicBezTo>
                    <a:cubicBezTo>
                      <a:pt x="76169" y="62956"/>
                      <a:pt x="84719" y="87051"/>
                      <a:pt x="138090" y="94305"/>
                    </a:cubicBezTo>
                    <a:cubicBezTo>
                      <a:pt x="91714" y="112181"/>
                      <a:pt x="75392" y="118917"/>
                      <a:pt x="67102" y="191719"/>
                    </a:cubicBezTo>
                    <a:cubicBezTo>
                      <a:pt x="55702" y="117881"/>
                      <a:pt x="45598" y="111404"/>
                      <a:pt x="0" y="95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275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525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>
            <a:extLst>
              <a:ext uri="{FF2B5EF4-FFF2-40B4-BE49-F238E27FC236}">
                <a16:creationId xmlns:a16="http://schemas.microsoft.com/office/drawing/2014/main" id="{DC559DB6-1386-9476-FC5E-B195FBAF6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leading European LMS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6868F08E-1E99-58F4-2F90-F3C2299C48D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All in the cloud, scalable, secure and GDPR compliant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110 employees across Europe 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Key market focus on Europe 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Offices in 6 countries, offering local support and implementation</a:t>
            </a:r>
            <a:endParaRPr lang="en-US" dirty="0">
              <a:cs typeface="Calibri"/>
            </a:endParaRP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dirty="0"/>
              <a:t>1400 customers in 26 countries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BBE43CBB-D5B6-3983-48BE-EAFBD146C40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GB" b="1" dirty="0">
                <a:solidFill>
                  <a:schemeClr val="accent6"/>
                </a:solidFill>
              </a:rPr>
              <a:t>25 years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155F2044-EDDB-CD70-AC66-5D77653432D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b="1" dirty="0"/>
              <a:t>1.3 million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58B8EB76-1EF5-3E5A-FE51-5C8EEBA898A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GB" b="1" dirty="0"/>
              <a:t>444 million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E3497CA-65F3-1D09-3486-56FAA2E55C3F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1400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EA6B89D4-FA8D-C35E-F1B8-A5AC35C7D87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GB" dirty="0"/>
              <a:t>Ed-tech experience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C5BB484C-CAB4-BD2A-191E-D6CFDACBA63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>
            <a:noAutofit/>
          </a:bodyPr>
          <a:lstStyle/>
          <a:p>
            <a:r>
              <a:rPr lang="en-GB" dirty="0"/>
              <a:t>Active users</a:t>
            </a:r>
          </a:p>
          <a:p>
            <a:pPr>
              <a:spcBef>
                <a:spcPts val="0"/>
              </a:spcBef>
            </a:pPr>
            <a:r>
              <a:rPr lang="en-GB" dirty="0"/>
              <a:t>Over the past 12 months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D2B26ECD-AB3E-AD3B-B9B9-D71B89B60C0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Logins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8880AAF4-3C10-4239-0641-B4341055F16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GB" dirty="0"/>
              <a:t>Customers</a:t>
            </a:r>
          </a:p>
        </p:txBody>
      </p:sp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7CA7151B-878C-C495-99CB-1826C7E7193A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743" t="-15192" r="-4596" b="-7812"/>
          <a:stretch/>
        </p:blipFill>
        <p:spPr>
          <a:xfrm>
            <a:off x="1564020" y="4224445"/>
            <a:ext cx="350163" cy="350163"/>
          </a:xfr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C150E8E4-8231-A56F-BB37-B270860EBCE4}"/>
              </a:ext>
            </a:extLst>
          </p:cNvPr>
          <p:cNvSpPr txBox="1">
            <a:spLocks/>
          </p:cNvSpPr>
          <p:nvPr/>
        </p:nvSpPr>
        <p:spPr>
          <a:xfrm>
            <a:off x="4534146" y="4264942"/>
            <a:ext cx="300037" cy="266687"/>
          </a:xfrm>
          <a:custGeom>
            <a:avLst/>
            <a:gdLst/>
            <a:ahLst/>
            <a:cxnLst/>
            <a:rect l="l" t="t" r="r" b="b"/>
            <a:pathLst>
              <a:path w="300037" h="266687">
                <a:moveTo>
                  <a:pt x="19050" y="104762"/>
                </a:moveTo>
                <a:cubicBezTo>
                  <a:pt x="13811" y="104762"/>
                  <a:pt x="9525" y="109048"/>
                  <a:pt x="9525" y="114287"/>
                </a:cubicBezTo>
                <a:lnTo>
                  <a:pt x="9525" y="247637"/>
                </a:lnTo>
                <a:cubicBezTo>
                  <a:pt x="9525" y="252876"/>
                  <a:pt x="13811" y="257162"/>
                  <a:pt x="19050" y="257162"/>
                </a:cubicBezTo>
                <a:lnTo>
                  <a:pt x="57150" y="257162"/>
                </a:lnTo>
                <a:cubicBezTo>
                  <a:pt x="62388" y="257162"/>
                  <a:pt x="66675" y="252876"/>
                  <a:pt x="66675" y="247637"/>
                </a:cubicBezTo>
                <a:lnTo>
                  <a:pt x="66675" y="114287"/>
                </a:lnTo>
                <a:cubicBezTo>
                  <a:pt x="66675" y="109048"/>
                  <a:pt x="62388" y="104762"/>
                  <a:pt x="57150" y="104762"/>
                </a:cubicBezTo>
                <a:close/>
                <a:moveTo>
                  <a:pt x="19050" y="95237"/>
                </a:moveTo>
                <a:lnTo>
                  <a:pt x="57150" y="95237"/>
                </a:lnTo>
                <a:cubicBezTo>
                  <a:pt x="67687" y="95237"/>
                  <a:pt x="76200" y="103750"/>
                  <a:pt x="76200" y="114287"/>
                </a:cubicBezTo>
                <a:lnTo>
                  <a:pt x="76200" y="247637"/>
                </a:lnTo>
                <a:cubicBezTo>
                  <a:pt x="76200" y="258174"/>
                  <a:pt x="67687" y="266687"/>
                  <a:pt x="57150" y="266687"/>
                </a:cubicBezTo>
                <a:lnTo>
                  <a:pt x="19050" y="266687"/>
                </a:lnTo>
                <a:cubicBezTo>
                  <a:pt x="8513" y="266687"/>
                  <a:pt x="0" y="258174"/>
                  <a:pt x="0" y="247637"/>
                </a:cubicBezTo>
                <a:lnTo>
                  <a:pt x="0" y="114287"/>
                </a:lnTo>
                <a:cubicBezTo>
                  <a:pt x="0" y="103750"/>
                  <a:pt x="8513" y="95237"/>
                  <a:pt x="19050" y="95237"/>
                </a:cubicBezTo>
                <a:close/>
                <a:moveTo>
                  <a:pt x="181967" y="258"/>
                </a:moveTo>
                <a:cubicBezTo>
                  <a:pt x="185648" y="-240"/>
                  <a:pt x="189488" y="-28"/>
                  <a:pt x="193298" y="999"/>
                </a:cubicBezTo>
                <a:cubicBezTo>
                  <a:pt x="208538" y="5107"/>
                  <a:pt x="217527" y="20823"/>
                  <a:pt x="213360" y="36063"/>
                </a:cubicBezTo>
                <a:lnTo>
                  <a:pt x="210681" y="45826"/>
                </a:lnTo>
                <a:cubicBezTo>
                  <a:pt x="207645" y="56839"/>
                  <a:pt x="200203" y="73627"/>
                  <a:pt x="193714" y="85712"/>
                </a:cubicBezTo>
                <a:lnTo>
                  <a:pt x="266700" y="85712"/>
                </a:lnTo>
                <a:cubicBezTo>
                  <a:pt x="285095" y="85712"/>
                  <a:pt x="300037" y="100654"/>
                  <a:pt x="300037" y="119050"/>
                </a:cubicBezTo>
                <a:cubicBezTo>
                  <a:pt x="300037" y="129348"/>
                  <a:pt x="295394" y="138516"/>
                  <a:pt x="288071" y="144648"/>
                </a:cubicBezTo>
                <a:cubicBezTo>
                  <a:pt x="289679" y="148518"/>
                  <a:pt x="290512" y="152744"/>
                  <a:pt x="290512" y="157150"/>
                </a:cubicBezTo>
                <a:cubicBezTo>
                  <a:pt x="290512" y="168163"/>
                  <a:pt x="285154" y="177985"/>
                  <a:pt x="276880" y="183998"/>
                </a:cubicBezTo>
                <a:cubicBezTo>
                  <a:pt x="279499" y="188761"/>
                  <a:pt x="280987" y="194238"/>
                  <a:pt x="280987" y="200012"/>
                </a:cubicBezTo>
                <a:cubicBezTo>
                  <a:pt x="280987" y="213347"/>
                  <a:pt x="273129" y="224896"/>
                  <a:pt x="261818" y="230194"/>
                </a:cubicBezTo>
                <a:cubicBezTo>
                  <a:pt x="261878" y="231266"/>
                  <a:pt x="261937" y="232278"/>
                  <a:pt x="261937" y="233350"/>
                </a:cubicBezTo>
                <a:cubicBezTo>
                  <a:pt x="261937" y="251745"/>
                  <a:pt x="246995" y="266687"/>
                  <a:pt x="228600" y="266687"/>
                </a:cubicBezTo>
                <a:lnTo>
                  <a:pt x="170557" y="266687"/>
                </a:lnTo>
                <a:cubicBezTo>
                  <a:pt x="158353" y="266687"/>
                  <a:pt x="146387" y="263056"/>
                  <a:pt x="136207" y="256210"/>
                </a:cubicBezTo>
                <a:lnTo>
                  <a:pt x="113288" y="240910"/>
                </a:lnTo>
                <a:cubicBezTo>
                  <a:pt x="106263" y="236267"/>
                  <a:pt x="100429" y="230313"/>
                  <a:pt x="95904" y="223467"/>
                </a:cubicBezTo>
                <a:cubicBezTo>
                  <a:pt x="94476" y="221265"/>
                  <a:pt x="95071" y="218288"/>
                  <a:pt x="97274" y="216859"/>
                </a:cubicBezTo>
                <a:cubicBezTo>
                  <a:pt x="99476" y="215431"/>
                  <a:pt x="102453" y="216026"/>
                  <a:pt x="103882" y="218229"/>
                </a:cubicBezTo>
                <a:cubicBezTo>
                  <a:pt x="107692" y="224003"/>
                  <a:pt x="112633" y="229063"/>
                  <a:pt x="118586" y="232992"/>
                </a:cubicBezTo>
                <a:lnTo>
                  <a:pt x="141505" y="248292"/>
                </a:lnTo>
                <a:cubicBezTo>
                  <a:pt x="150078" y="254066"/>
                  <a:pt x="160198" y="257103"/>
                  <a:pt x="170557" y="257103"/>
                </a:cubicBezTo>
                <a:lnTo>
                  <a:pt x="228540" y="257103"/>
                </a:lnTo>
                <a:cubicBezTo>
                  <a:pt x="241697" y="257103"/>
                  <a:pt x="252353" y="246446"/>
                  <a:pt x="252353" y="233290"/>
                </a:cubicBezTo>
                <a:cubicBezTo>
                  <a:pt x="252353" y="231564"/>
                  <a:pt x="252174" y="229837"/>
                  <a:pt x="251817" y="228170"/>
                </a:cubicBezTo>
                <a:cubicBezTo>
                  <a:pt x="251281" y="225789"/>
                  <a:pt x="252650" y="223408"/>
                  <a:pt x="254972" y="222634"/>
                </a:cubicBezTo>
                <a:cubicBezTo>
                  <a:pt x="264497" y="219538"/>
                  <a:pt x="271403" y="210609"/>
                  <a:pt x="271403" y="200012"/>
                </a:cubicBezTo>
                <a:cubicBezTo>
                  <a:pt x="271403" y="194535"/>
                  <a:pt x="269557" y="189535"/>
                  <a:pt x="266462" y="185486"/>
                </a:cubicBezTo>
                <a:cubicBezTo>
                  <a:pt x="265569" y="184355"/>
                  <a:pt x="265271" y="182927"/>
                  <a:pt x="265569" y="181557"/>
                </a:cubicBezTo>
                <a:cubicBezTo>
                  <a:pt x="265866" y="180188"/>
                  <a:pt x="266759" y="178998"/>
                  <a:pt x="268009" y="178343"/>
                </a:cubicBezTo>
                <a:cubicBezTo>
                  <a:pt x="275689" y="174354"/>
                  <a:pt x="280928" y="166377"/>
                  <a:pt x="280928" y="157150"/>
                </a:cubicBezTo>
                <a:cubicBezTo>
                  <a:pt x="280928" y="152923"/>
                  <a:pt x="279856" y="148934"/>
                  <a:pt x="277892" y="145481"/>
                </a:cubicBezTo>
                <a:cubicBezTo>
                  <a:pt x="276701" y="143279"/>
                  <a:pt x="277356" y="140481"/>
                  <a:pt x="279499" y="139112"/>
                </a:cubicBezTo>
                <a:cubicBezTo>
                  <a:pt x="286166" y="134885"/>
                  <a:pt x="290512" y="127503"/>
                  <a:pt x="290512" y="119050"/>
                </a:cubicBezTo>
                <a:cubicBezTo>
                  <a:pt x="290512" y="105893"/>
                  <a:pt x="279856" y="95237"/>
                  <a:pt x="266700" y="95237"/>
                </a:cubicBezTo>
                <a:lnTo>
                  <a:pt x="185439" y="95237"/>
                </a:lnTo>
                <a:cubicBezTo>
                  <a:pt x="183713" y="95237"/>
                  <a:pt x="182106" y="94285"/>
                  <a:pt x="181272" y="92796"/>
                </a:cubicBezTo>
                <a:cubicBezTo>
                  <a:pt x="180439" y="91308"/>
                  <a:pt x="180498" y="89462"/>
                  <a:pt x="181391" y="87974"/>
                </a:cubicBezTo>
                <a:cubicBezTo>
                  <a:pt x="188178" y="77080"/>
                  <a:pt x="198060" y="55708"/>
                  <a:pt x="201453" y="43326"/>
                </a:cubicBezTo>
                <a:lnTo>
                  <a:pt x="204132" y="33563"/>
                </a:lnTo>
                <a:cubicBezTo>
                  <a:pt x="206871" y="23383"/>
                  <a:pt x="200918" y="12905"/>
                  <a:pt x="190738" y="10167"/>
                </a:cubicBezTo>
                <a:cubicBezTo>
                  <a:pt x="180558" y="7428"/>
                  <a:pt x="170080" y="13382"/>
                  <a:pt x="167342" y="23561"/>
                </a:cubicBezTo>
                <a:lnTo>
                  <a:pt x="167402" y="23561"/>
                </a:lnTo>
                <a:lnTo>
                  <a:pt x="164723" y="33325"/>
                </a:lnTo>
                <a:cubicBezTo>
                  <a:pt x="161567" y="44814"/>
                  <a:pt x="155198" y="57792"/>
                  <a:pt x="147220" y="69400"/>
                </a:cubicBezTo>
                <a:cubicBezTo>
                  <a:pt x="139243" y="81009"/>
                  <a:pt x="129421" y="91665"/>
                  <a:pt x="119181" y="98154"/>
                </a:cubicBezTo>
                <a:lnTo>
                  <a:pt x="117336" y="99345"/>
                </a:lnTo>
                <a:cubicBezTo>
                  <a:pt x="111918" y="102738"/>
                  <a:pt x="107394" y="107203"/>
                  <a:pt x="103822" y="112263"/>
                </a:cubicBezTo>
                <a:cubicBezTo>
                  <a:pt x="102334" y="114406"/>
                  <a:pt x="99357" y="114942"/>
                  <a:pt x="97214" y="113454"/>
                </a:cubicBezTo>
                <a:cubicBezTo>
                  <a:pt x="95071" y="111965"/>
                  <a:pt x="94535" y="108989"/>
                  <a:pt x="96023" y="106846"/>
                </a:cubicBezTo>
                <a:cubicBezTo>
                  <a:pt x="100310" y="100714"/>
                  <a:pt x="105727" y="95416"/>
                  <a:pt x="112216" y="91308"/>
                </a:cubicBezTo>
                <a:lnTo>
                  <a:pt x="114061" y="90117"/>
                </a:lnTo>
                <a:cubicBezTo>
                  <a:pt x="122872" y="84581"/>
                  <a:pt x="131802" y="74996"/>
                  <a:pt x="139362" y="64043"/>
                </a:cubicBezTo>
                <a:cubicBezTo>
                  <a:pt x="146923" y="53089"/>
                  <a:pt x="152757" y="41064"/>
                  <a:pt x="155555" y="30824"/>
                </a:cubicBezTo>
                <a:lnTo>
                  <a:pt x="158234" y="21061"/>
                </a:lnTo>
                <a:cubicBezTo>
                  <a:pt x="161314" y="9631"/>
                  <a:pt x="170925" y="1751"/>
                  <a:pt x="181967" y="25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>
              <a:solidFill>
                <a:schemeClr val="accent6"/>
              </a:solidFill>
              <a:latin typeface="Font Awesome 6 Pro Thin" panose="02000303000000000000" pitchFamily="2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EB129FD-9897-3B1C-D6D3-EAD460E98A51}"/>
              </a:ext>
            </a:extLst>
          </p:cNvPr>
          <p:cNvSpPr txBox="1">
            <a:spLocks/>
          </p:cNvSpPr>
          <p:nvPr/>
        </p:nvSpPr>
        <p:spPr>
          <a:xfrm>
            <a:off x="7465465" y="4264935"/>
            <a:ext cx="304800" cy="266700"/>
          </a:xfrm>
          <a:custGeom>
            <a:avLst/>
            <a:gdLst/>
            <a:ahLst/>
            <a:cxnLst/>
            <a:rect l="l" t="t" r="r" b="b"/>
            <a:pathLst>
              <a:path w="304800" h="266700">
                <a:moveTo>
                  <a:pt x="113347" y="47625"/>
                </a:moveTo>
                <a:cubicBezTo>
                  <a:pt x="108585" y="47625"/>
                  <a:pt x="104775" y="51495"/>
                  <a:pt x="104775" y="56197"/>
                </a:cubicBezTo>
                <a:lnTo>
                  <a:pt x="104775" y="100013"/>
                </a:lnTo>
                <a:cubicBezTo>
                  <a:pt x="104775" y="102632"/>
                  <a:pt x="102632" y="104775"/>
                  <a:pt x="100012" y="104775"/>
                </a:cubicBezTo>
                <a:lnTo>
                  <a:pt x="19050" y="104775"/>
                </a:lnTo>
                <a:cubicBezTo>
                  <a:pt x="13811" y="104775"/>
                  <a:pt x="9525" y="109061"/>
                  <a:pt x="9525" y="114300"/>
                </a:cubicBezTo>
                <a:lnTo>
                  <a:pt x="9525" y="152400"/>
                </a:lnTo>
                <a:cubicBezTo>
                  <a:pt x="9525" y="157639"/>
                  <a:pt x="13811" y="161925"/>
                  <a:pt x="19050" y="161925"/>
                </a:cubicBezTo>
                <a:lnTo>
                  <a:pt x="100012" y="161925"/>
                </a:lnTo>
                <a:cubicBezTo>
                  <a:pt x="102632" y="161925"/>
                  <a:pt x="104775" y="164068"/>
                  <a:pt x="104775" y="166687"/>
                </a:cubicBezTo>
                <a:lnTo>
                  <a:pt x="104775" y="210502"/>
                </a:lnTo>
                <a:cubicBezTo>
                  <a:pt x="104775" y="215265"/>
                  <a:pt x="108644" y="219075"/>
                  <a:pt x="113347" y="219075"/>
                </a:cubicBezTo>
                <a:cubicBezTo>
                  <a:pt x="115609" y="219075"/>
                  <a:pt x="117812" y="218182"/>
                  <a:pt x="119419" y="216575"/>
                </a:cubicBezTo>
                <a:lnTo>
                  <a:pt x="198060" y="138112"/>
                </a:lnTo>
                <a:cubicBezTo>
                  <a:pt x="199310" y="136862"/>
                  <a:pt x="200025" y="135136"/>
                  <a:pt x="200025" y="133350"/>
                </a:cubicBezTo>
                <a:cubicBezTo>
                  <a:pt x="200025" y="131564"/>
                  <a:pt x="199310" y="129838"/>
                  <a:pt x="198060" y="128588"/>
                </a:cubicBezTo>
                <a:lnTo>
                  <a:pt x="119419" y="50125"/>
                </a:lnTo>
                <a:cubicBezTo>
                  <a:pt x="117812" y="48518"/>
                  <a:pt x="115609" y="47625"/>
                  <a:pt x="113347" y="47625"/>
                </a:cubicBezTo>
                <a:close/>
                <a:moveTo>
                  <a:pt x="113347" y="38100"/>
                </a:moveTo>
                <a:cubicBezTo>
                  <a:pt x="118169" y="38100"/>
                  <a:pt x="122753" y="40005"/>
                  <a:pt x="126146" y="43398"/>
                </a:cubicBezTo>
                <a:lnTo>
                  <a:pt x="204787" y="121860"/>
                </a:lnTo>
                <a:cubicBezTo>
                  <a:pt x="207823" y="124897"/>
                  <a:pt x="209550" y="129064"/>
                  <a:pt x="209550" y="133350"/>
                </a:cubicBezTo>
                <a:cubicBezTo>
                  <a:pt x="209550" y="137636"/>
                  <a:pt x="207823" y="141803"/>
                  <a:pt x="204787" y="144840"/>
                </a:cubicBezTo>
                <a:lnTo>
                  <a:pt x="126146" y="223302"/>
                </a:lnTo>
                <a:cubicBezTo>
                  <a:pt x="122753" y="226695"/>
                  <a:pt x="118169" y="228600"/>
                  <a:pt x="113347" y="228600"/>
                </a:cubicBezTo>
                <a:cubicBezTo>
                  <a:pt x="103346" y="228600"/>
                  <a:pt x="95250" y="220504"/>
                  <a:pt x="95250" y="210502"/>
                </a:cubicBezTo>
                <a:lnTo>
                  <a:pt x="95250" y="171450"/>
                </a:lnTo>
                <a:lnTo>
                  <a:pt x="19050" y="171450"/>
                </a:lnTo>
                <a:cubicBezTo>
                  <a:pt x="8513" y="171450"/>
                  <a:pt x="0" y="162937"/>
                  <a:pt x="0" y="152400"/>
                </a:cubicBezTo>
                <a:lnTo>
                  <a:pt x="0" y="114300"/>
                </a:lnTo>
                <a:cubicBezTo>
                  <a:pt x="0" y="103763"/>
                  <a:pt x="8513" y="95250"/>
                  <a:pt x="19050" y="95250"/>
                </a:cubicBezTo>
                <a:lnTo>
                  <a:pt x="95250" y="95250"/>
                </a:lnTo>
                <a:lnTo>
                  <a:pt x="95250" y="56197"/>
                </a:lnTo>
                <a:cubicBezTo>
                  <a:pt x="95250" y="46196"/>
                  <a:pt x="103346" y="38100"/>
                  <a:pt x="113347" y="38100"/>
                </a:cubicBezTo>
                <a:close/>
                <a:moveTo>
                  <a:pt x="195262" y="0"/>
                </a:moveTo>
                <a:lnTo>
                  <a:pt x="252412" y="0"/>
                </a:lnTo>
                <a:cubicBezTo>
                  <a:pt x="281344" y="0"/>
                  <a:pt x="304800" y="23455"/>
                  <a:pt x="304800" y="52388"/>
                </a:cubicBezTo>
                <a:lnTo>
                  <a:pt x="304800" y="214313"/>
                </a:lnTo>
                <a:cubicBezTo>
                  <a:pt x="304800" y="243245"/>
                  <a:pt x="281344" y="266700"/>
                  <a:pt x="252412" y="266700"/>
                </a:cubicBezTo>
                <a:lnTo>
                  <a:pt x="195262" y="266700"/>
                </a:lnTo>
                <a:cubicBezTo>
                  <a:pt x="192643" y="266700"/>
                  <a:pt x="190500" y="264557"/>
                  <a:pt x="190500" y="261938"/>
                </a:cubicBezTo>
                <a:cubicBezTo>
                  <a:pt x="190500" y="259318"/>
                  <a:pt x="192643" y="257175"/>
                  <a:pt x="195262" y="257175"/>
                </a:cubicBezTo>
                <a:lnTo>
                  <a:pt x="252412" y="257175"/>
                </a:lnTo>
                <a:cubicBezTo>
                  <a:pt x="276106" y="257175"/>
                  <a:pt x="295275" y="238006"/>
                  <a:pt x="295275" y="214313"/>
                </a:cubicBezTo>
                <a:lnTo>
                  <a:pt x="295275" y="52388"/>
                </a:lnTo>
                <a:cubicBezTo>
                  <a:pt x="295275" y="28694"/>
                  <a:pt x="276106" y="9525"/>
                  <a:pt x="252412" y="9525"/>
                </a:cubicBezTo>
                <a:lnTo>
                  <a:pt x="195262" y="9525"/>
                </a:lnTo>
                <a:cubicBezTo>
                  <a:pt x="192643" y="9525"/>
                  <a:pt x="190500" y="7382"/>
                  <a:pt x="190500" y="4763"/>
                </a:cubicBezTo>
                <a:cubicBezTo>
                  <a:pt x="190500" y="2143"/>
                  <a:pt x="192643" y="0"/>
                  <a:pt x="19526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>
              <a:solidFill>
                <a:schemeClr val="accent6"/>
              </a:solidFill>
              <a:latin typeface="Font Awesome 6 Pro Thin" panose="02000303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8E11D41-76FF-4C86-EE61-5DC787E04D12}"/>
              </a:ext>
            </a:extLst>
          </p:cNvPr>
          <p:cNvSpPr txBox="1">
            <a:spLocks/>
          </p:cNvSpPr>
          <p:nvPr/>
        </p:nvSpPr>
        <p:spPr>
          <a:xfrm>
            <a:off x="10361065" y="4245885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155555" y="219075"/>
                </a:moveTo>
                <a:cubicBezTo>
                  <a:pt x="116979" y="219075"/>
                  <a:pt x="85725" y="250329"/>
                  <a:pt x="85725" y="288905"/>
                </a:cubicBezTo>
                <a:cubicBezTo>
                  <a:pt x="85725" y="292418"/>
                  <a:pt x="88582" y="295275"/>
                  <a:pt x="92095" y="295275"/>
                </a:cubicBezTo>
                <a:lnTo>
                  <a:pt x="288905" y="295275"/>
                </a:lnTo>
                <a:cubicBezTo>
                  <a:pt x="292417" y="295275"/>
                  <a:pt x="295275" y="292418"/>
                  <a:pt x="295275" y="288905"/>
                </a:cubicBezTo>
                <a:cubicBezTo>
                  <a:pt x="295275" y="250329"/>
                  <a:pt x="264021" y="219075"/>
                  <a:pt x="225444" y="219075"/>
                </a:cubicBezTo>
                <a:close/>
                <a:moveTo>
                  <a:pt x="155555" y="209550"/>
                </a:moveTo>
                <a:lnTo>
                  <a:pt x="225444" y="209550"/>
                </a:lnTo>
                <a:cubicBezTo>
                  <a:pt x="269259" y="209550"/>
                  <a:pt x="304800" y="245090"/>
                  <a:pt x="304800" y="288905"/>
                </a:cubicBezTo>
                <a:cubicBezTo>
                  <a:pt x="304800" y="297716"/>
                  <a:pt x="297656" y="304800"/>
                  <a:pt x="288905" y="304800"/>
                </a:cubicBezTo>
                <a:lnTo>
                  <a:pt x="92095" y="304800"/>
                </a:lnTo>
                <a:cubicBezTo>
                  <a:pt x="83284" y="304800"/>
                  <a:pt x="76200" y="297656"/>
                  <a:pt x="76200" y="288905"/>
                </a:cubicBezTo>
                <a:cubicBezTo>
                  <a:pt x="76200" y="245090"/>
                  <a:pt x="111740" y="209550"/>
                  <a:pt x="155555" y="209550"/>
                </a:cubicBezTo>
                <a:close/>
                <a:moveTo>
                  <a:pt x="264318" y="114300"/>
                </a:moveTo>
                <a:lnTo>
                  <a:pt x="319087" y="114300"/>
                </a:lnTo>
                <a:cubicBezTo>
                  <a:pt x="353258" y="114300"/>
                  <a:pt x="381000" y="142042"/>
                  <a:pt x="381000" y="176213"/>
                </a:cubicBezTo>
                <a:cubicBezTo>
                  <a:pt x="381000" y="178832"/>
                  <a:pt x="378857" y="180975"/>
                  <a:pt x="376237" y="180975"/>
                </a:cubicBezTo>
                <a:cubicBezTo>
                  <a:pt x="373618" y="180975"/>
                  <a:pt x="371475" y="178832"/>
                  <a:pt x="371475" y="176213"/>
                </a:cubicBezTo>
                <a:cubicBezTo>
                  <a:pt x="371475" y="147280"/>
                  <a:pt x="348019" y="123825"/>
                  <a:pt x="319087" y="123825"/>
                </a:cubicBezTo>
                <a:lnTo>
                  <a:pt x="266104" y="123825"/>
                </a:lnTo>
                <a:cubicBezTo>
                  <a:pt x="265747" y="120610"/>
                  <a:pt x="265092" y="117396"/>
                  <a:pt x="264318" y="114300"/>
                </a:cubicBezTo>
                <a:close/>
                <a:moveTo>
                  <a:pt x="61912" y="114300"/>
                </a:moveTo>
                <a:lnTo>
                  <a:pt x="116681" y="114300"/>
                </a:lnTo>
                <a:cubicBezTo>
                  <a:pt x="115907" y="117396"/>
                  <a:pt x="115312" y="120610"/>
                  <a:pt x="114895" y="123825"/>
                </a:cubicBezTo>
                <a:lnTo>
                  <a:pt x="61912" y="123825"/>
                </a:lnTo>
                <a:cubicBezTo>
                  <a:pt x="32980" y="123825"/>
                  <a:pt x="9525" y="147280"/>
                  <a:pt x="9525" y="176213"/>
                </a:cubicBezTo>
                <a:cubicBezTo>
                  <a:pt x="9525" y="178832"/>
                  <a:pt x="7382" y="180975"/>
                  <a:pt x="4762" y="180975"/>
                </a:cubicBezTo>
                <a:cubicBezTo>
                  <a:pt x="2143" y="180975"/>
                  <a:pt x="0" y="178832"/>
                  <a:pt x="0" y="176213"/>
                </a:cubicBezTo>
                <a:cubicBezTo>
                  <a:pt x="0" y="142042"/>
                  <a:pt x="27741" y="114300"/>
                  <a:pt x="61912" y="114300"/>
                </a:cubicBezTo>
                <a:close/>
                <a:moveTo>
                  <a:pt x="190500" y="85725"/>
                </a:moveTo>
                <a:cubicBezTo>
                  <a:pt x="173485" y="85725"/>
                  <a:pt x="157763" y="94802"/>
                  <a:pt x="149255" y="109538"/>
                </a:cubicBezTo>
                <a:cubicBezTo>
                  <a:pt x="140748" y="124273"/>
                  <a:pt x="140748" y="142427"/>
                  <a:pt x="149255" y="157163"/>
                </a:cubicBezTo>
                <a:cubicBezTo>
                  <a:pt x="157763" y="171898"/>
                  <a:pt x="173485" y="180975"/>
                  <a:pt x="190500" y="180975"/>
                </a:cubicBezTo>
                <a:cubicBezTo>
                  <a:pt x="207514" y="180975"/>
                  <a:pt x="223237" y="171898"/>
                  <a:pt x="231744" y="157163"/>
                </a:cubicBezTo>
                <a:cubicBezTo>
                  <a:pt x="240251" y="142427"/>
                  <a:pt x="240251" y="124273"/>
                  <a:pt x="231744" y="109538"/>
                </a:cubicBezTo>
                <a:cubicBezTo>
                  <a:pt x="223237" y="94802"/>
                  <a:pt x="207514" y="85725"/>
                  <a:pt x="190500" y="85725"/>
                </a:cubicBezTo>
                <a:close/>
                <a:moveTo>
                  <a:pt x="190500" y="76200"/>
                </a:moveTo>
                <a:cubicBezTo>
                  <a:pt x="210917" y="76200"/>
                  <a:pt x="229784" y="87093"/>
                  <a:pt x="239993" y="104775"/>
                </a:cubicBezTo>
                <a:cubicBezTo>
                  <a:pt x="250202" y="122457"/>
                  <a:pt x="250202" y="144243"/>
                  <a:pt x="239993" y="161925"/>
                </a:cubicBezTo>
                <a:cubicBezTo>
                  <a:pt x="229784" y="179607"/>
                  <a:pt x="210917" y="190500"/>
                  <a:pt x="190500" y="190500"/>
                </a:cubicBezTo>
                <a:cubicBezTo>
                  <a:pt x="170082" y="190500"/>
                  <a:pt x="151215" y="179607"/>
                  <a:pt x="141006" y="161925"/>
                </a:cubicBezTo>
                <a:cubicBezTo>
                  <a:pt x="130797" y="144243"/>
                  <a:pt x="130797" y="122457"/>
                  <a:pt x="141006" y="104775"/>
                </a:cubicBezTo>
                <a:cubicBezTo>
                  <a:pt x="151215" y="87093"/>
                  <a:pt x="170082" y="76200"/>
                  <a:pt x="190500" y="76200"/>
                </a:cubicBezTo>
                <a:close/>
                <a:moveTo>
                  <a:pt x="304800" y="9525"/>
                </a:moveTo>
                <a:cubicBezTo>
                  <a:pt x="291188" y="9525"/>
                  <a:pt x="278610" y="16787"/>
                  <a:pt x="271804" y="28575"/>
                </a:cubicBezTo>
                <a:cubicBezTo>
                  <a:pt x="264998" y="40363"/>
                  <a:pt x="264998" y="54887"/>
                  <a:pt x="271804" y="66675"/>
                </a:cubicBezTo>
                <a:cubicBezTo>
                  <a:pt x="278610" y="78463"/>
                  <a:pt x="291188" y="85725"/>
                  <a:pt x="304800" y="85725"/>
                </a:cubicBezTo>
                <a:cubicBezTo>
                  <a:pt x="318411" y="85725"/>
                  <a:pt x="330989" y="78463"/>
                  <a:pt x="337795" y="66675"/>
                </a:cubicBezTo>
                <a:cubicBezTo>
                  <a:pt x="344601" y="54887"/>
                  <a:pt x="344601" y="40363"/>
                  <a:pt x="337795" y="28575"/>
                </a:cubicBezTo>
                <a:cubicBezTo>
                  <a:pt x="330989" y="16787"/>
                  <a:pt x="318411" y="9525"/>
                  <a:pt x="304800" y="9525"/>
                </a:cubicBezTo>
                <a:close/>
                <a:moveTo>
                  <a:pt x="85725" y="9525"/>
                </a:moveTo>
                <a:cubicBezTo>
                  <a:pt x="79147" y="9525"/>
                  <a:pt x="72569" y="11226"/>
                  <a:pt x="66675" y="14629"/>
                </a:cubicBezTo>
                <a:cubicBezTo>
                  <a:pt x="54886" y="21435"/>
                  <a:pt x="47625" y="34013"/>
                  <a:pt x="47625" y="47625"/>
                </a:cubicBezTo>
                <a:cubicBezTo>
                  <a:pt x="47625" y="61237"/>
                  <a:pt x="54886" y="73815"/>
                  <a:pt x="66675" y="80621"/>
                </a:cubicBezTo>
                <a:cubicBezTo>
                  <a:pt x="78463" y="87426"/>
                  <a:pt x="92986" y="87426"/>
                  <a:pt x="104775" y="80621"/>
                </a:cubicBezTo>
                <a:cubicBezTo>
                  <a:pt x="116563" y="73815"/>
                  <a:pt x="123825" y="61237"/>
                  <a:pt x="123825" y="47625"/>
                </a:cubicBezTo>
                <a:cubicBezTo>
                  <a:pt x="123825" y="34013"/>
                  <a:pt x="116563" y="21435"/>
                  <a:pt x="104775" y="14629"/>
                </a:cubicBezTo>
                <a:cubicBezTo>
                  <a:pt x="98881" y="11226"/>
                  <a:pt x="92303" y="9525"/>
                  <a:pt x="85725" y="9525"/>
                </a:cubicBezTo>
                <a:close/>
                <a:moveTo>
                  <a:pt x="304800" y="0"/>
                </a:moveTo>
                <a:cubicBezTo>
                  <a:pt x="321814" y="0"/>
                  <a:pt x="337537" y="9077"/>
                  <a:pt x="346044" y="23813"/>
                </a:cubicBezTo>
                <a:cubicBezTo>
                  <a:pt x="354551" y="38548"/>
                  <a:pt x="354551" y="56702"/>
                  <a:pt x="346044" y="71438"/>
                </a:cubicBezTo>
                <a:cubicBezTo>
                  <a:pt x="337537" y="86173"/>
                  <a:pt x="321814" y="95250"/>
                  <a:pt x="304800" y="95250"/>
                </a:cubicBezTo>
                <a:cubicBezTo>
                  <a:pt x="287785" y="95250"/>
                  <a:pt x="272063" y="86173"/>
                  <a:pt x="263555" y="71438"/>
                </a:cubicBezTo>
                <a:cubicBezTo>
                  <a:pt x="255048" y="56702"/>
                  <a:pt x="255048" y="38548"/>
                  <a:pt x="263555" y="23813"/>
                </a:cubicBezTo>
                <a:cubicBezTo>
                  <a:pt x="272063" y="9077"/>
                  <a:pt x="287785" y="0"/>
                  <a:pt x="304800" y="0"/>
                </a:cubicBezTo>
                <a:close/>
                <a:moveTo>
                  <a:pt x="85725" y="0"/>
                </a:moveTo>
                <a:cubicBezTo>
                  <a:pt x="93947" y="0"/>
                  <a:pt x="102170" y="2127"/>
                  <a:pt x="109537" y="6381"/>
                </a:cubicBezTo>
                <a:cubicBezTo>
                  <a:pt x="124272" y="14888"/>
                  <a:pt x="133350" y="30610"/>
                  <a:pt x="133350" y="47625"/>
                </a:cubicBezTo>
                <a:cubicBezTo>
                  <a:pt x="133350" y="64640"/>
                  <a:pt x="124272" y="80362"/>
                  <a:pt x="109537" y="88869"/>
                </a:cubicBezTo>
                <a:cubicBezTo>
                  <a:pt x="94802" y="97377"/>
                  <a:pt x="76647" y="97377"/>
                  <a:pt x="61912" y="88869"/>
                </a:cubicBezTo>
                <a:cubicBezTo>
                  <a:pt x="47177" y="80362"/>
                  <a:pt x="38100" y="64640"/>
                  <a:pt x="38100" y="47625"/>
                </a:cubicBezTo>
                <a:cubicBezTo>
                  <a:pt x="38100" y="30610"/>
                  <a:pt x="47177" y="14888"/>
                  <a:pt x="61912" y="6381"/>
                </a:cubicBezTo>
                <a:cubicBezTo>
                  <a:pt x="69280" y="2127"/>
                  <a:pt x="77502" y="0"/>
                  <a:pt x="8572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400">
              <a:solidFill>
                <a:schemeClr val="accent6"/>
              </a:solidFill>
              <a:latin typeface="Font Awesome 6 Pro Thin" panose="020003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76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546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7DD1775-25F0-946E-889B-079C1654D0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Interactive teaching techniques, such as group discussions, peer teaching, and collaborative projects, encourage active participation and deepen students' understanding.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C420CCB-793E-4292-0B54-980DCAC7C1C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56%</a:t>
            </a:r>
          </a:p>
        </p:txBody>
      </p:sp>
      <p:sp>
        <p:nvSpPr>
          <p:cNvPr id="54" name="Title 53">
            <a:extLst>
              <a:ext uri="{FF2B5EF4-FFF2-40B4-BE49-F238E27FC236}">
                <a16:creationId xmlns:a16="http://schemas.microsoft.com/office/drawing/2014/main" id="{41A91828-F43A-B551-2111-3E9085DA9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8546" y="370008"/>
            <a:ext cx="6013453" cy="698077"/>
          </a:xfrm>
        </p:spPr>
        <p:txBody>
          <a:bodyPr/>
          <a:lstStyle/>
          <a:p>
            <a:r>
              <a:rPr lang="en-GB" dirty="0"/>
              <a:t>We asked 1500 teachers…</a:t>
            </a:r>
          </a:p>
        </p:txBody>
      </p:sp>
      <p:pic>
        <p:nvPicPr>
          <p:cNvPr id="66" name="Picture Placeholder 65">
            <a:extLst>
              <a:ext uri="{FF2B5EF4-FFF2-40B4-BE49-F238E27FC236}">
                <a16:creationId xmlns:a16="http://schemas.microsoft.com/office/drawing/2014/main" id="{217C523C-6262-8376-EEC3-15712AAAF3D6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" r="81"/>
          <a:stretch>
            <a:fillRect/>
          </a:stretch>
        </p:blipFill>
        <p:spPr/>
      </p:pic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33700421-E5E8-301A-4F6D-94B21482289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Peer Teaching</a:t>
            </a:r>
          </a:p>
        </p:txBody>
      </p:sp>
      <p:pic>
        <p:nvPicPr>
          <p:cNvPr id="68" name="Picture Placeholder 67">
            <a:extLst>
              <a:ext uri="{FF2B5EF4-FFF2-40B4-BE49-F238E27FC236}">
                <a16:creationId xmlns:a16="http://schemas.microsoft.com/office/drawing/2014/main" id="{1589A939-E604-08C6-A76C-3B526FB65BE1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6184" t="-19987" r="-5614" b="-19987"/>
          <a:stretch/>
        </p:blipFill>
        <p:spPr>
          <a:xfrm>
            <a:off x="6003339" y="4262781"/>
            <a:ext cx="977130" cy="977130"/>
          </a:xfrm>
        </p:spPr>
      </p:pic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9D17038-747E-8C3E-8DD8-9341A5C0974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GB" dirty="0"/>
              <a:t>Group Discussion</a:t>
            </a:r>
          </a:p>
        </p:txBody>
      </p:sp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8911A56B-5022-78A1-5ABA-BB367A2F1442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3567" t="-18271" r="-5490" b="-18271"/>
          <a:stretch/>
        </p:blipFill>
        <p:spPr>
          <a:xfrm>
            <a:off x="8811651" y="4262781"/>
            <a:ext cx="977130" cy="977130"/>
          </a:xfrm>
        </p:spPr>
      </p:pic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4F624FB5-9F6A-2596-9D6F-5FB2E52A7D60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GB" dirty="0"/>
              <a:t>Collaborative Projects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B1865B5C-FD71-7F21-4E42-D0F11F69A2A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GB" dirty="0"/>
              <a:t>Disagreed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61BA25-A823-79F2-4A6D-39A78B45E77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GB" dirty="0"/>
              <a:t>14%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FEE97B0B-0F77-D9CB-4CEF-EC4E1930066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 err="1"/>
              <a:t>Obstained</a:t>
            </a:r>
            <a:endParaRPr lang="en-GB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01338F63-40F9-0150-94D2-D8763C1F7159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GB" dirty="0"/>
              <a:t>30%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DA76E265-8906-3ACE-F9EF-A992397D8F6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GB" dirty="0"/>
              <a:t>Agreed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0B1B7B-581D-984C-8EDB-4ADAD70998B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3"/>
          </p:nvPr>
        </p:nvSpPr>
        <p:spPr>
          <a:solidFill>
            <a:schemeClr val="bg2">
              <a:alpha val="15234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99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374AC66D-14CB-928F-CFEF-CE0C5931A2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/>
                </a:solidFill>
              </a:rPr>
              <a:t>Plan</a:t>
            </a:r>
            <a:r>
              <a:rPr lang="en-US" dirty="0"/>
              <a:t> </a:t>
            </a:r>
            <a:r>
              <a:rPr lang="en-US" dirty="0">
                <a:solidFill>
                  <a:schemeClr val="tx1"/>
                </a:solidFill>
              </a:rPr>
              <a:t>courses, lessons, and IEPs, in alignment with curricula, individually or collaboratively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3A96FF85-24A4-131D-5258-DCE626FE65F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Engage</a:t>
            </a:r>
            <a:r>
              <a:rPr lang="en-US" dirty="0"/>
              <a:t> learners with resources and apps best suited to their learning styles</a:t>
            </a:r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A8C74323-9301-3281-78FB-BF30B6B00B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5"/>
                </a:solidFill>
              </a:rPr>
              <a:t>Teach</a:t>
            </a:r>
            <a:r>
              <a:rPr lang="en-US" dirty="0"/>
              <a:t> using your preferred strategies while enjoying </a:t>
            </a:r>
            <a:r>
              <a:rPr lang="en-US" dirty="0" err="1"/>
              <a:t>optimised</a:t>
            </a:r>
            <a:r>
              <a:rPr lang="en-US" dirty="0"/>
              <a:t> workflows for assignments, assessments, and grading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16F8400E-EA24-542B-51D6-6CC0DCB27A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2"/>
                </a:solidFill>
              </a:rPr>
              <a:t>Assess</a:t>
            </a:r>
            <a:r>
              <a:rPr lang="en-US" dirty="0"/>
              <a:t> mastery against local/regional prescribed objectives</a:t>
            </a:r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9BDD4897-DC46-2755-396C-FE24D119DB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3"/>
                </a:solidFill>
              </a:rPr>
              <a:t>Report</a:t>
            </a:r>
            <a:r>
              <a:rPr lang="en-US" dirty="0"/>
              <a:t> on outcomes, course effectiveness, school/municipality performance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4B989201-47E1-D6D5-F09F-515C2A465C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Reflect</a:t>
            </a:r>
            <a:r>
              <a:rPr lang="en-US" dirty="0"/>
              <a:t> on teaching and learning efficacy with peer reviews and portfolios</a:t>
            </a:r>
          </a:p>
        </p:txBody>
      </p:sp>
    </p:spTree>
    <p:extLst>
      <p:ext uri="{BB962C8B-B14F-4D97-AF65-F5344CB8AC3E}">
        <p14:creationId xmlns:p14="http://schemas.microsoft.com/office/powerpoint/2010/main" val="381054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2">
            <a:extLst>
              <a:ext uri="{FF2B5EF4-FFF2-40B4-BE49-F238E27FC236}">
                <a16:creationId xmlns:a16="http://schemas.microsoft.com/office/drawing/2014/main" id="{210E4E0A-06AA-4869-30D8-6AAFB9DBE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can an LMS transform education?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2C8D32B-7222-E3D0-8EAB-9A6A5BCEF82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2320"/>
              </a:lnSpc>
              <a:buNone/>
            </a:pPr>
            <a:r>
              <a:rPr lang="en-GB" dirty="0"/>
              <a:t>An all-in-one learning platform improves education by streamlining lesson creation, content delivery, and student assessment while providing real-time progress tracking and seamless collaboration for educators, students, and guardians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A92DCBD-9932-7953-4EF1-4C58FB2EC5D5}"/>
              </a:ext>
            </a:extLst>
          </p:cNvPr>
          <p:cNvGrpSpPr/>
          <p:nvPr/>
        </p:nvGrpSpPr>
        <p:grpSpPr>
          <a:xfrm>
            <a:off x="1660541" y="-187362"/>
            <a:ext cx="3286804" cy="5112684"/>
            <a:chOff x="2273570" y="-732160"/>
            <a:chExt cx="3286804" cy="5112684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E5CFA18-0858-1A9C-D5C1-060AF3C30F07}"/>
                </a:ext>
              </a:extLst>
            </p:cNvPr>
            <p:cNvSpPr/>
            <p:nvPr/>
          </p:nvSpPr>
          <p:spPr>
            <a:xfrm>
              <a:off x="3902522" y="3005328"/>
              <a:ext cx="227990" cy="345094"/>
            </a:xfrm>
            <a:custGeom>
              <a:avLst/>
              <a:gdLst>
                <a:gd name="connsiteX0" fmla="*/ 0 w 227990"/>
                <a:gd name="connsiteY0" fmla="*/ 171770 h 345094"/>
                <a:gd name="connsiteX1" fmla="*/ 114772 w 227990"/>
                <a:gd name="connsiteY1" fmla="*/ 0 h 345094"/>
                <a:gd name="connsiteX2" fmla="*/ 227990 w 227990"/>
                <a:gd name="connsiteY2" fmla="*/ 169697 h 345094"/>
                <a:gd name="connsiteX3" fmla="*/ 110886 w 227990"/>
                <a:gd name="connsiteY3" fmla="*/ 345094 h 345094"/>
                <a:gd name="connsiteX4" fmla="*/ 0 w 227990"/>
                <a:gd name="connsiteY4" fmla="*/ 171770 h 34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90" h="345094">
                  <a:moveTo>
                    <a:pt x="0" y="171770"/>
                  </a:moveTo>
                  <a:cubicBezTo>
                    <a:pt x="86273" y="158298"/>
                    <a:pt x="98709" y="119695"/>
                    <a:pt x="114772" y="0"/>
                  </a:cubicBezTo>
                  <a:cubicBezTo>
                    <a:pt x="125913" y="113477"/>
                    <a:pt x="140162" y="156743"/>
                    <a:pt x="227990" y="169697"/>
                  </a:cubicBezTo>
                  <a:cubicBezTo>
                    <a:pt x="151302" y="202082"/>
                    <a:pt x="124358" y="213741"/>
                    <a:pt x="110886" y="345094"/>
                  </a:cubicBezTo>
                  <a:cubicBezTo>
                    <a:pt x="91973" y="212187"/>
                    <a:pt x="75133" y="200528"/>
                    <a:pt x="0" y="171770"/>
                  </a:cubicBezTo>
                  <a:close/>
                </a:path>
              </a:pathLst>
            </a:custGeom>
            <a:solidFill>
              <a:schemeClr val="bg1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E08D19B-1D7F-F210-8F10-7ED0630AB6EB}"/>
                </a:ext>
              </a:extLst>
            </p:cNvPr>
            <p:cNvSpPr/>
            <p:nvPr/>
          </p:nvSpPr>
          <p:spPr>
            <a:xfrm>
              <a:off x="5262432" y="3953042"/>
              <a:ext cx="297942" cy="427482"/>
            </a:xfrm>
            <a:custGeom>
              <a:avLst/>
              <a:gdLst>
                <a:gd name="connsiteX0" fmla="*/ 0 w 297942"/>
                <a:gd name="connsiteY0" fmla="*/ 212705 h 427482"/>
                <a:gd name="connsiteX1" fmla="*/ 150008 w 297942"/>
                <a:gd name="connsiteY1" fmla="*/ 0 h 427482"/>
                <a:gd name="connsiteX2" fmla="*/ 297942 w 297942"/>
                <a:gd name="connsiteY2" fmla="*/ 210114 h 427482"/>
                <a:gd name="connsiteX3" fmla="*/ 144826 w 297942"/>
                <a:gd name="connsiteY3" fmla="*/ 427482 h 427482"/>
                <a:gd name="connsiteX4" fmla="*/ 0 w 297942"/>
                <a:gd name="connsiteY4" fmla="*/ 212964 h 427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42" h="427482">
                  <a:moveTo>
                    <a:pt x="0" y="212705"/>
                  </a:moveTo>
                  <a:cubicBezTo>
                    <a:pt x="112959" y="196123"/>
                    <a:pt x="129022" y="148194"/>
                    <a:pt x="150008" y="0"/>
                  </a:cubicBezTo>
                  <a:cubicBezTo>
                    <a:pt x="164516" y="140680"/>
                    <a:pt x="183169" y="194051"/>
                    <a:pt x="297942" y="210114"/>
                  </a:cubicBezTo>
                  <a:cubicBezTo>
                    <a:pt x="197938" y="250271"/>
                    <a:pt x="162702" y="264780"/>
                    <a:pt x="144826" y="427482"/>
                  </a:cubicBezTo>
                  <a:cubicBezTo>
                    <a:pt x="120214" y="262707"/>
                    <a:pt x="98192" y="248198"/>
                    <a:pt x="0" y="212964"/>
                  </a:cubicBezTo>
                  <a:close/>
                </a:path>
              </a:pathLst>
            </a:custGeom>
            <a:solidFill>
              <a:schemeClr val="bg1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C24259CD-D633-F692-C0A1-B61E819C72B5}"/>
                </a:ext>
              </a:extLst>
            </p:cNvPr>
            <p:cNvSpPr/>
            <p:nvPr/>
          </p:nvSpPr>
          <p:spPr>
            <a:xfrm>
              <a:off x="4692197" y="-732160"/>
              <a:ext cx="36012" cy="3061030"/>
            </a:xfrm>
            <a:custGeom>
              <a:avLst/>
              <a:gdLst>
                <a:gd name="connsiteX0" fmla="*/ 36012 w 36012"/>
                <a:gd name="connsiteY0" fmla="*/ 3061030 h 3061030"/>
                <a:gd name="connsiteX1" fmla="*/ 0 w 36012"/>
                <a:gd name="connsiteY1" fmla="*/ 0 h 3061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012" h="3061030">
                  <a:moveTo>
                    <a:pt x="36012" y="3061030"/>
                  </a:moveTo>
                  <a:cubicBezTo>
                    <a:pt x="36012" y="2977607"/>
                    <a:pt x="0" y="0"/>
                    <a:pt x="0" y="0"/>
                  </a:cubicBezTo>
                </a:path>
              </a:pathLst>
            </a:custGeom>
            <a:noFill/>
            <a:ln w="50521" cap="rnd">
              <a:solidFill>
                <a:srgbClr val="3B3B4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59BB711D-5D65-0528-C273-C15C69D44505}"/>
                </a:ext>
              </a:extLst>
            </p:cNvPr>
            <p:cNvSpPr/>
            <p:nvPr/>
          </p:nvSpPr>
          <p:spPr>
            <a:xfrm>
              <a:off x="4651522" y="2233787"/>
              <a:ext cx="146639" cy="64770"/>
            </a:xfrm>
            <a:custGeom>
              <a:avLst/>
              <a:gdLst>
                <a:gd name="connsiteX0" fmla="*/ 0 w 146639"/>
                <a:gd name="connsiteY0" fmla="*/ 64770 h 64770"/>
                <a:gd name="connsiteX1" fmla="*/ 69693 w 146639"/>
                <a:gd name="connsiteY1" fmla="*/ 0 h 64770"/>
                <a:gd name="connsiteX2" fmla="*/ 146639 w 146639"/>
                <a:gd name="connsiteY2" fmla="*/ 62438 h 64770"/>
                <a:gd name="connsiteX3" fmla="*/ 0 w 146639"/>
                <a:gd name="connsiteY3" fmla="*/ 64770 h 6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639" h="64770">
                  <a:moveTo>
                    <a:pt x="0" y="64770"/>
                  </a:moveTo>
                  <a:cubicBezTo>
                    <a:pt x="7254" y="26426"/>
                    <a:pt x="33680" y="0"/>
                    <a:pt x="69693" y="0"/>
                  </a:cubicBezTo>
                  <a:cubicBezTo>
                    <a:pt x="134463" y="0"/>
                    <a:pt x="146639" y="62438"/>
                    <a:pt x="146639" y="62438"/>
                  </a:cubicBezTo>
                  <a:lnTo>
                    <a:pt x="0" y="64770"/>
                  </a:lnTo>
                  <a:close/>
                </a:path>
              </a:pathLst>
            </a:custGeom>
            <a:solidFill>
              <a:srgbClr val="2D2D3D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26" name="Graphic 6">
              <a:extLst>
                <a:ext uri="{FF2B5EF4-FFF2-40B4-BE49-F238E27FC236}">
                  <a16:creationId xmlns:a16="http://schemas.microsoft.com/office/drawing/2014/main" id="{6173F962-9C10-20CE-DDEB-5E0886FF5A98}"/>
                </a:ext>
              </a:extLst>
            </p:cNvPr>
            <p:cNvGrpSpPr/>
            <p:nvPr/>
          </p:nvGrpSpPr>
          <p:grpSpPr>
            <a:xfrm>
              <a:off x="4127359" y="2284487"/>
              <a:ext cx="1197770" cy="2027549"/>
              <a:chOff x="4127359" y="2284487"/>
              <a:chExt cx="1197770" cy="2027549"/>
            </a:xfrm>
          </p:grpSpPr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5B1BAAC5-3148-F68B-9AA4-4E9C1D3590B4}"/>
                  </a:ext>
                </a:extLst>
              </p:cNvPr>
              <p:cNvSpPr/>
              <p:nvPr/>
            </p:nvSpPr>
            <p:spPr>
              <a:xfrm>
                <a:off x="4127359" y="2635827"/>
                <a:ext cx="1197770" cy="1676209"/>
              </a:xfrm>
              <a:custGeom>
                <a:avLst/>
                <a:gdLst>
                  <a:gd name="connsiteX0" fmla="*/ 1197512 w 1197770"/>
                  <a:gd name="connsiteY0" fmla="*/ 1011242 h 1676209"/>
                  <a:gd name="connsiteX1" fmla="*/ 927551 w 1197770"/>
                  <a:gd name="connsiteY1" fmla="*/ 331157 h 1676209"/>
                  <a:gd name="connsiteX2" fmla="*/ 818996 w 1197770"/>
                  <a:gd name="connsiteY2" fmla="*/ 187626 h 1676209"/>
                  <a:gd name="connsiteX3" fmla="*/ 817701 w 1197770"/>
                  <a:gd name="connsiteY3" fmla="*/ 185813 h 1676209"/>
                  <a:gd name="connsiteX4" fmla="*/ 791275 w 1197770"/>
                  <a:gd name="connsiteY4" fmla="*/ 131147 h 1676209"/>
                  <a:gd name="connsiteX5" fmla="*/ 787907 w 1197770"/>
                  <a:gd name="connsiteY5" fmla="*/ 110420 h 1676209"/>
                  <a:gd name="connsiteX6" fmla="*/ 767958 w 1197770"/>
                  <a:gd name="connsiteY6" fmla="*/ 62232 h 1676209"/>
                  <a:gd name="connsiteX7" fmla="*/ 706037 w 1197770"/>
                  <a:gd name="connsiteY7" fmla="*/ 22074 h 1676209"/>
                  <a:gd name="connsiteX8" fmla="*/ 703447 w 1197770"/>
                  <a:gd name="connsiteY8" fmla="*/ 21038 h 1676209"/>
                  <a:gd name="connsiteX9" fmla="*/ 539708 w 1197770"/>
                  <a:gd name="connsiteY9" fmla="*/ 1866 h 1676209"/>
                  <a:gd name="connsiteX10" fmla="*/ 539708 w 1197770"/>
                  <a:gd name="connsiteY10" fmla="*/ 1866 h 1676209"/>
                  <a:gd name="connsiteX11" fmla="*/ 520277 w 1197770"/>
                  <a:gd name="connsiteY11" fmla="*/ 4457 h 1676209"/>
                  <a:gd name="connsiteX12" fmla="*/ 455248 w 1197770"/>
                  <a:gd name="connsiteY12" fmla="*/ 24406 h 1676209"/>
                  <a:gd name="connsiteX13" fmla="*/ 409909 w 1197770"/>
                  <a:gd name="connsiteY13" fmla="*/ 85031 h 1676209"/>
                  <a:gd name="connsiteX14" fmla="*/ 409909 w 1197770"/>
                  <a:gd name="connsiteY14" fmla="*/ 88140 h 1676209"/>
                  <a:gd name="connsiteX15" fmla="*/ 384778 w 1197770"/>
                  <a:gd name="connsiteY15" fmla="*/ 184517 h 1676209"/>
                  <a:gd name="connsiteX16" fmla="*/ 44 w 1197770"/>
                  <a:gd name="connsiteY16" fmla="*/ 1012537 h 1676209"/>
                  <a:gd name="connsiteX17" fmla="*/ 654999 w 1197770"/>
                  <a:gd name="connsiteY17" fmla="*/ 1676041 h 1676209"/>
                  <a:gd name="connsiteX18" fmla="*/ 663807 w 1197770"/>
                  <a:gd name="connsiteY18" fmla="*/ 1676041 h 1676209"/>
                  <a:gd name="connsiteX19" fmla="*/ 1197771 w 1197770"/>
                  <a:gd name="connsiteY19" fmla="*/ 1011501 h 167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97770" h="1676209">
                    <a:moveTo>
                      <a:pt x="1197512" y="1011242"/>
                    </a:moveTo>
                    <a:cubicBezTo>
                      <a:pt x="1199585" y="700087"/>
                      <a:pt x="1047246" y="483755"/>
                      <a:pt x="927551" y="331157"/>
                    </a:cubicBezTo>
                    <a:cubicBezTo>
                      <a:pt x="883766" y="275195"/>
                      <a:pt x="844645" y="227784"/>
                      <a:pt x="818996" y="187626"/>
                    </a:cubicBezTo>
                    <a:cubicBezTo>
                      <a:pt x="818478" y="186849"/>
                      <a:pt x="818219" y="186331"/>
                      <a:pt x="817701" y="185813"/>
                    </a:cubicBezTo>
                    <a:cubicBezTo>
                      <a:pt x="805006" y="165864"/>
                      <a:pt x="795938" y="147728"/>
                      <a:pt x="791275" y="131147"/>
                    </a:cubicBezTo>
                    <a:cubicBezTo>
                      <a:pt x="789202" y="123893"/>
                      <a:pt x="788166" y="117157"/>
                      <a:pt x="787907" y="110420"/>
                    </a:cubicBezTo>
                    <a:cubicBezTo>
                      <a:pt x="787129" y="92026"/>
                      <a:pt x="779875" y="75963"/>
                      <a:pt x="767958" y="62232"/>
                    </a:cubicBezTo>
                    <a:cubicBezTo>
                      <a:pt x="753449" y="45391"/>
                      <a:pt x="731686" y="32178"/>
                      <a:pt x="706037" y="22074"/>
                    </a:cubicBezTo>
                    <a:cubicBezTo>
                      <a:pt x="705260" y="21815"/>
                      <a:pt x="704224" y="21556"/>
                      <a:pt x="703447" y="21038"/>
                    </a:cubicBezTo>
                    <a:cubicBezTo>
                      <a:pt x="655258" y="2902"/>
                      <a:pt x="593856" y="-3575"/>
                      <a:pt x="539708" y="1866"/>
                    </a:cubicBezTo>
                    <a:lnTo>
                      <a:pt x="539708" y="1866"/>
                    </a:lnTo>
                    <a:cubicBezTo>
                      <a:pt x="532972" y="2643"/>
                      <a:pt x="526495" y="3420"/>
                      <a:pt x="520277" y="4457"/>
                    </a:cubicBezTo>
                    <a:cubicBezTo>
                      <a:pt x="495664" y="8343"/>
                      <a:pt x="473384" y="15079"/>
                      <a:pt x="455248" y="24406"/>
                    </a:cubicBezTo>
                    <a:cubicBezTo>
                      <a:pt x="427785" y="38396"/>
                      <a:pt x="410168" y="58604"/>
                      <a:pt x="409909" y="85031"/>
                    </a:cubicBezTo>
                    <a:cubicBezTo>
                      <a:pt x="409909" y="86067"/>
                      <a:pt x="409909" y="87103"/>
                      <a:pt x="409909" y="88140"/>
                    </a:cubicBezTo>
                    <a:cubicBezTo>
                      <a:pt x="411204" y="117934"/>
                      <a:pt x="401618" y="149801"/>
                      <a:pt x="384778" y="184517"/>
                    </a:cubicBezTo>
                    <a:cubicBezTo>
                      <a:pt x="295914" y="366392"/>
                      <a:pt x="3930" y="621067"/>
                      <a:pt x="44" y="1012537"/>
                    </a:cubicBezTo>
                    <a:cubicBezTo>
                      <a:pt x="-4101" y="1421883"/>
                      <a:pt x="283219" y="1683814"/>
                      <a:pt x="654999" y="1676041"/>
                    </a:cubicBezTo>
                    <a:cubicBezTo>
                      <a:pt x="657849" y="1676041"/>
                      <a:pt x="660957" y="1676041"/>
                      <a:pt x="663807" y="1676041"/>
                    </a:cubicBezTo>
                    <a:cubicBezTo>
                      <a:pt x="1039992" y="1664123"/>
                      <a:pt x="1195699" y="1309443"/>
                      <a:pt x="1197771" y="1011501"/>
                    </a:cubicBezTo>
                    <a:close/>
                  </a:path>
                </a:pathLst>
              </a:custGeom>
              <a:solidFill>
                <a:srgbClr val="F4AD00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0BA06FA7-B963-5C26-9BCE-6125EDBDEC97}"/>
                  </a:ext>
                </a:extLst>
              </p:cNvPr>
              <p:cNvSpPr/>
              <p:nvPr/>
            </p:nvSpPr>
            <p:spPr>
              <a:xfrm>
                <a:off x="4368835" y="2572146"/>
                <a:ext cx="660686" cy="894512"/>
              </a:xfrm>
              <a:custGeom>
                <a:avLst/>
                <a:gdLst>
                  <a:gd name="connsiteX0" fmla="*/ 285278 w 660686"/>
                  <a:gd name="connsiteY0" fmla="*/ 0 h 894512"/>
                  <a:gd name="connsiteX1" fmla="*/ 97963 w 660686"/>
                  <a:gd name="connsiteY1" fmla="*/ 871027 h 894512"/>
                  <a:gd name="connsiteX2" fmla="*/ 91486 w 660686"/>
                  <a:gd name="connsiteY2" fmla="*/ 669981 h 894512"/>
                  <a:gd name="connsiteX3" fmla="*/ 433730 w 660686"/>
                  <a:gd name="connsiteY3" fmla="*/ 813770 h 894512"/>
                  <a:gd name="connsiteX4" fmla="*/ 280873 w 660686"/>
                  <a:gd name="connsiteY4" fmla="*/ 796671 h 894512"/>
                  <a:gd name="connsiteX5" fmla="*/ 449275 w 660686"/>
                  <a:gd name="connsiteY5" fmla="*/ 663245 h 894512"/>
                  <a:gd name="connsiteX6" fmla="*/ 660685 w 660686"/>
                  <a:gd name="connsiteY6" fmla="*/ 812475 h 894512"/>
                  <a:gd name="connsiteX7" fmla="*/ 520263 w 660686"/>
                  <a:gd name="connsiteY7" fmla="*/ 778536 h 894512"/>
                  <a:gd name="connsiteX8" fmla="*/ 466634 w 660686"/>
                  <a:gd name="connsiteY8" fmla="*/ 1555 h 89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0686" h="894512">
                    <a:moveTo>
                      <a:pt x="285278" y="0"/>
                    </a:moveTo>
                    <a:cubicBezTo>
                      <a:pt x="285278" y="0"/>
                      <a:pt x="246416" y="844601"/>
                      <a:pt x="97963" y="871027"/>
                    </a:cubicBezTo>
                    <a:cubicBezTo>
                      <a:pt x="-50490" y="897453"/>
                      <a:pt x="-11628" y="698998"/>
                      <a:pt x="91486" y="669981"/>
                    </a:cubicBezTo>
                    <a:cubicBezTo>
                      <a:pt x="230353" y="630601"/>
                      <a:pt x="441244" y="665836"/>
                      <a:pt x="433730" y="813770"/>
                    </a:cubicBezTo>
                    <a:cubicBezTo>
                      <a:pt x="428031" y="929061"/>
                      <a:pt x="284241" y="918698"/>
                      <a:pt x="280873" y="796671"/>
                    </a:cubicBezTo>
                    <a:cubicBezTo>
                      <a:pt x="278542" y="713766"/>
                      <a:pt x="344607" y="657804"/>
                      <a:pt x="449275" y="663245"/>
                    </a:cubicBezTo>
                    <a:cubicBezTo>
                      <a:pt x="626486" y="672572"/>
                      <a:pt x="660425" y="739155"/>
                      <a:pt x="660685" y="812475"/>
                    </a:cubicBezTo>
                    <a:cubicBezTo>
                      <a:pt x="661203" y="885276"/>
                      <a:pt x="535031" y="938647"/>
                      <a:pt x="520263" y="778536"/>
                    </a:cubicBezTo>
                    <a:cubicBezTo>
                      <a:pt x="511973" y="689671"/>
                      <a:pt x="466634" y="1555"/>
                      <a:pt x="466634" y="1555"/>
                    </a:cubicBezTo>
                  </a:path>
                </a:pathLst>
              </a:custGeom>
              <a:noFill/>
              <a:ln w="32644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67" name="Graphic 6">
                <a:extLst>
                  <a:ext uri="{FF2B5EF4-FFF2-40B4-BE49-F238E27FC236}">
                    <a16:creationId xmlns:a16="http://schemas.microsoft.com/office/drawing/2014/main" id="{FF05F773-D8DD-F855-98AF-2FA2645FDAB9}"/>
                  </a:ext>
                </a:extLst>
              </p:cNvPr>
              <p:cNvGrpSpPr/>
              <p:nvPr/>
            </p:nvGrpSpPr>
            <p:grpSpPr>
              <a:xfrm>
                <a:off x="4269031" y="3552494"/>
                <a:ext cx="277356" cy="573702"/>
                <a:chOff x="4269031" y="3552494"/>
                <a:chExt cx="277356" cy="573702"/>
              </a:xfrm>
              <a:solidFill>
                <a:srgbClr val="FFFFFF"/>
              </a:solidFill>
            </p:grpSpPr>
            <p:sp>
              <p:nvSpPr>
                <p:cNvPr id="76" name="Freeform 75">
                  <a:extLst>
                    <a:ext uri="{FF2B5EF4-FFF2-40B4-BE49-F238E27FC236}">
                      <a16:creationId xmlns:a16="http://schemas.microsoft.com/office/drawing/2014/main" id="{CBAE6E98-0C27-BD18-94AB-DCF21374C52E}"/>
                    </a:ext>
                  </a:extLst>
                </p:cNvPr>
                <p:cNvSpPr/>
                <p:nvPr/>
              </p:nvSpPr>
              <p:spPr>
                <a:xfrm>
                  <a:off x="4422610" y="4016703"/>
                  <a:ext cx="123777" cy="109493"/>
                </a:xfrm>
                <a:custGeom>
                  <a:avLst/>
                  <a:gdLst>
                    <a:gd name="connsiteX0" fmla="*/ 49628 w 123777"/>
                    <a:gd name="connsiteY0" fmla="*/ 13545 h 109493"/>
                    <a:gd name="connsiteX1" fmla="*/ 75018 w 123777"/>
                    <a:gd name="connsiteY1" fmla="*/ 38416 h 109493"/>
                    <a:gd name="connsiteX2" fmla="*/ 106885 w 123777"/>
                    <a:gd name="connsiteY2" fmla="*/ 57847 h 109493"/>
                    <a:gd name="connsiteX3" fmla="*/ 87195 w 123777"/>
                    <a:gd name="connsiteY3" fmla="*/ 107591 h 109493"/>
                    <a:gd name="connsiteX4" fmla="*/ 41856 w 123777"/>
                    <a:gd name="connsiteY4" fmla="*/ 80128 h 109493"/>
                    <a:gd name="connsiteX5" fmla="*/ 8953 w 123777"/>
                    <a:gd name="connsiteY5" fmla="*/ 47743 h 109493"/>
                    <a:gd name="connsiteX6" fmla="*/ 12062 w 123777"/>
                    <a:gd name="connsiteY6" fmla="*/ 4218 h 109493"/>
                    <a:gd name="connsiteX7" fmla="*/ 49369 w 123777"/>
                    <a:gd name="connsiteY7" fmla="*/ 13286 h 109493"/>
                    <a:gd name="connsiteX8" fmla="*/ 49369 w 123777"/>
                    <a:gd name="connsiteY8" fmla="*/ 13286 h 109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777" h="109493">
                      <a:moveTo>
                        <a:pt x="49628" y="13545"/>
                      </a:moveTo>
                      <a:cubicBezTo>
                        <a:pt x="56105" y="22613"/>
                        <a:pt x="65950" y="31162"/>
                        <a:pt x="75018" y="38416"/>
                      </a:cubicBezTo>
                      <a:cubicBezTo>
                        <a:pt x="84604" y="45930"/>
                        <a:pt x="96004" y="53443"/>
                        <a:pt x="106885" y="57847"/>
                      </a:cubicBezTo>
                      <a:cubicBezTo>
                        <a:pt x="139270" y="72097"/>
                        <a:pt x="120875" y="119508"/>
                        <a:pt x="87195" y="107591"/>
                      </a:cubicBezTo>
                      <a:cubicBezTo>
                        <a:pt x="70096" y="100596"/>
                        <a:pt x="56105" y="91269"/>
                        <a:pt x="41856" y="80128"/>
                      </a:cubicBezTo>
                      <a:cubicBezTo>
                        <a:pt x="29938" y="70542"/>
                        <a:pt x="18539" y="60179"/>
                        <a:pt x="8953" y="47743"/>
                      </a:cubicBezTo>
                      <a:cubicBezTo>
                        <a:pt x="-2965" y="34012"/>
                        <a:pt x="-4001" y="15358"/>
                        <a:pt x="12062" y="4218"/>
                      </a:cubicBezTo>
                      <a:cubicBezTo>
                        <a:pt x="24757" y="-4073"/>
                        <a:pt x="41856" y="332"/>
                        <a:pt x="49369" y="13286"/>
                      </a:cubicBezTo>
                      <a:lnTo>
                        <a:pt x="49369" y="1328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77" name="Freeform 76">
                  <a:extLst>
                    <a:ext uri="{FF2B5EF4-FFF2-40B4-BE49-F238E27FC236}">
                      <a16:creationId xmlns:a16="http://schemas.microsoft.com/office/drawing/2014/main" id="{6A736549-29C0-F434-7D74-BBA01D025D05}"/>
                    </a:ext>
                  </a:extLst>
                </p:cNvPr>
                <p:cNvSpPr/>
                <p:nvPr/>
              </p:nvSpPr>
              <p:spPr>
                <a:xfrm>
                  <a:off x="4269031" y="3552494"/>
                  <a:ext cx="145610" cy="439328"/>
                </a:xfrm>
                <a:custGeom>
                  <a:avLst/>
                  <a:gdLst>
                    <a:gd name="connsiteX0" fmla="*/ 58900 w 145610"/>
                    <a:gd name="connsiteY0" fmla="*/ 30841 h 439328"/>
                    <a:gd name="connsiteX1" fmla="*/ 93357 w 145610"/>
                    <a:gd name="connsiteY1" fmla="*/ 315052 h 439328"/>
                    <a:gd name="connsiteX2" fmla="*/ 140251 w 145610"/>
                    <a:gd name="connsiteY2" fmla="*/ 397180 h 439328"/>
                    <a:gd name="connsiteX3" fmla="*/ 135328 w 145610"/>
                    <a:gd name="connsiteY3" fmla="*/ 433969 h 439328"/>
                    <a:gd name="connsiteX4" fmla="*/ 98539 w 145610"/>
                    <a:gd name="connsiteY4" fmla="*/ 429047 h 439328"/>
                    <a:gd name="connsiteX5" fmla="*/ 13301 w 145610"/>
                    <a:gd name="connsiteY5" fmla="*/ 233959 h 439328"/>
                    <a:gd name="connsiteX6" fmla="*/ 5788 w 145610"/>
                    <a:gd name="connsiteY6" fmla="*/ 23068 h 439328"/>
                    <a:gd name="connsiteX7" fmla="*/ 36100 w 145610"/>
                    <a:gd name="connsiteY7" fmla="*/ 269 h 439328"/>
                    <a:gd name="connsiteX8" fmla="*/ 58900 w 145610"/>
                    <a:gd name="connsiteY8" fmla="*/ 30841 h 439328"/>
                    <a:gd name="connsiteX9" fmla="*/ 58900 w 145610"/>
                    <a:gd name="connsiteY9" fmla="*/ 30841 h 439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10" h="439328">
                      <a:moveTo>
                        <a:pt x="58900" y="30841"/>
                      </a:moveTo>
                      <a:cubicBezTo>
                        <a:pt x="45686" y="125923"/>
                        <a:pt x="56568" y="226187"/>
                        <a:pt x="93357" y="315052"/>
                      </a:cubicBezTo>
                      <a:cubicBezTo>
                        <a:pt x="105793" y="344328"/>
                        <a:pt x="121338" y="372308"/>
                        <a:pt x="140251" y="397180"/>
                      </a:cubicBezTo>
                      <a:cubicBezTo>
                        <a:pt x="149059" y="408838"/>
                        <a:pt x="146728" y="425161"/>
                        <a:pt x="135328" y="433969"/>
                      </a:cubicBezTo>
                      <a:cubicBezTo>
                        <a:pt x="123670" y="442778"/>
                        <a:pt x="107347" y="440446"/>
                        <a:pt x="98539" y="429047"/>
                      </a:cubicBezTo>
                      <a:cubicBezTo>
                        <a:pt x="55013" y="371531"/>
                        <a:pt x="28069" y="303911"/>
                        <a:pt x="13301" y="233959"/>
                      </a:cubicBezTo>
                      <a:cubicBezTo>
                        <a:pt x="-1207" y="164526"/>
                        <a:pt x="-4057" y="93279"/>
                        <a:pt x="5788" y="23068"/>
                      </a:cubicBezTo>
                      <a:cubicBezTo>
                        <a:pt x="7861" y="8301"/>
                        <a:pt x="21333" y="-1803"/>
                        <a:pt x="36100" y="269"/>
                      </a:cubicBezTo>
                      <a:cubicBezTo>
                        <a:pt x="50868" y="2342"/>
                        <a:pt x="60972" y="16073"/>
                        <a:pt x="58900" y="30841"/>
                      </a:cubicBezTo>
                      <a:lnTo>
                        <a:pt x="58900" y="308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05E9ECA8-AD3F-4415-90D6-FDEB2E74E018}"/>
                  </a:ext>
                </a:extLst>
              </p:cNvPr>
              <p:cNvSpPr/>
              <p:nvPr/>
            </p:nvSpPr>
            <p:spPr>
              <a:xfrm>
                <a:off x="4782098" y="2821122"/>
                <a:ext cx="542793" cy="1490746"/>
              </a:xfrm>
              <a:custGeom>
                <a:avLst/>
                <a:gdLst>
                  <a:gd name="connsiteX0" fmla="*/ 542773 w 542793"/>
                  <a:gd name="connsiteY0" fmla="*/ 825947 h 1490746"/>
                  <a:gd name="connsiteX1" fmla="*/ 272811 w 542793"/>
                  <a:gd name="connsiteY1" fmla="*/ 145862 h 1490746"/>
                  <a:gd name="connsiteX2" fmla="*/ 164256 w 542793"/>
                  <a:gd name="connsiteY2" fmla="*/ 2332 h 1490746"/>
                  <a:gd name="connsiteX3" fmla="*/ 162961 w 542793"/>
                  <a:gd name="connsiteY3" fmla="*/ 518 h 1490746"/>
                  <a:gd name="connsiteX4" fmla="*/ 162443 w 542793"/>
                  <a:gd name="connsiteY4" fmla="*/ 0 h 1490746"/>
                  <a:gd name="connsiteX5" fmla="*/ 0 w 542793"/>
                  <a:gd name="connsiteY5" fmla="*/ 1490746 h 1490746"/>
                  <a:gd name="connsiteX6" fmla="*/ 8808 w 542793"/>
                  <a:gd name="connsiteY6" fmla="*/ 1490746 h 1490746"/>
                  <a:gd name="connsiteX7" fmla="*/ 542773 w 542793"/>
                  <a:gd name="connsiteY7" fmla="*/ 826206 h 149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2793" h="1490746">
                    <a:moveTo>
                      <a:pt x="542773" y="825947"/>
                    </a:moveTo>
                    <a:cubicBezTo>
                      <a:pt x="544845" y="514792"/>
                      <a:pt x="392506" y="298460"/>
                      <a:pt x="272811" y="145862"/>
                    </a:cubicBezTo>
                    <a:cubicBezTo>
                      <a:pt x="229026" y="89901"/>
                      <a:pt x="189905" y="42489"/>
                      <a:pt x="164256" y="2332"/>
                    </a:cubicBezTo>
                    <a:cubicBezTo>
                      <a:pt x="163738" y="1554"/>
                      <a:pt x="163479" y="1036"/>
                      <a:pt x="162961" y="518"/>
                    </a:cubicBezTo>
                    <a:cubicBezTo>
                      <a:pt x="162961" y="518"/>
                      <a:pt x="162702" y="259"/>
                      <a:pt x="162443" y="0"/>
                    </a:cubicBezTo>
                    <a:cubicBezTo>
                      <a:pt x="444063" y="612983"/>
                      <a:pt x="584743" y="865586"/>
                      <a:pt x="0" y="1490746"/>
                    </a:cubicBezTo>
                    <a:cubicBezTo>
                      <a:pt x="2850" y="1490746"/>
                      <a:pt x="5959" y="1490746"/>
                      <a:pt x="8808" y="1490746"/>
                    </a:cubicBezTo>
                    <a:cubicBezTo>
                      <a:pt x="384993" y="1478829"/>
                      <a:pt x="540700" y="1124148"/>
                      <a:pt x="542773" y="826206"/>
                    </a:cubicBezTo>
                    <a:close/>
                  </a:path>
                </a:pathLst>
              </a:custGeom>
              <a:solidFill>
                <a:srgbClr val="E84E1B">
                  <a:alpha val="20000"/>
                </a:srgbClr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5C4948FC-6AD1-8F6D-BFA2-82F36E36BBEA}"/>
                  </a:ext>
                </a:extLst>
              </p:cNvPr>
              <p:cNvSpPr/>
              <p:nvPr/>
            </p:nvSpPr>
            <p:spPr>
              <a:xfrm>
                <a:off x="4496333" y="2284487"/>
                <a:ext cx="457535" cy="549555"/>
              </a:xfrm>
              <a:custGeom>
                <a:avLst/>
                <a:gdLst>
                  <a:gd name="connsiteX0" fmla="*/ 0 w 457535"/>
                  <a:gd name="connsiteY0" fmla="*/ 430930 h 549555"/>
                  <a:gd name="connsiteX1" fmla="*/ 259 w 457535"/>
                  <a:gd name="connsiteY1" fmla="*/ 405799 h 549555"/>
                  <a:gd name="connsiteX2" fmla="*/ 3368 w 457535"/>
                  <a:gd name="connsiteY2" fmla="*/ 325225 h 549555"/>
                  <a:gd name="connsiteX3" fmla="*/ 4923 w 457535"/>
                  <a:gd name="connsiteY3" fmla="*/ 300354 h 549555"/>
                  <a:gd name="connsiteX4" fmla="*/ 9586 w 457535"/>
                  <a:gd name="connsiteY4" fmla="*/ 233252 h 549555"/>
                  <a:gd name="connsiteX5" fmla="*/ 9586 w 457535"/>
                  <a:gd name="connsiteY5" fmla="*/ 219003 h 549555"/>
                  <a:gd name="connsiteX6" fmla="*/ 11918 w 457535"/>
                  <a:gd name="connsiteY6" fmla="*/ 194131 h 549555"/>
                  <a:gd name="connsiteX7" fmla="*/ 18913 w 457535"/>
                  <a:gd name="connsiteY7" fmla="*/ 161746 h 549555"/>
                  <a:gd name="connsiteX8" fmla="*/ 32126 w 457535"/>
                  <a:gd name="connsiteY8" fmla="*/ 125993 h 549555"/>
                  <a:gd name="connsiteX9" fmla="*/ 130576 w 457535"/>
                  <a:gd name="connsiteY9" fmla="*/ 22102 h 549555"/>
                  <a:gd name="connsiteX10" fmla="*/ 143530 w 457535"/>
                  <a:gd name="connsiteY10" fmla="*/ 15884 h 549555"/>
                  <a:gd name="connsiteX11" fmla="*/ 217886 w 457535"/>
                  <a:gd name="connsiteY11" fmla="*/ 80 h 549555"/>
                  <a:gd name="connsiteX12" fmla="*/ 233172 w 457535"/>
                  <a:gd name="connsiteY12" fmla="*/ 80 h 549555"/>
                  <a:gd name="connsiteX13" fmla="*/ 308823 w 457535"/>
                  <a:gd name="connsiteY13" fmla="*/ 13552 h 549555"/>
                  <a:gd name="connsiteX14" fmla="*/ 345354 w 457535"/>
                  <a:gd name="connsiteY14" fmla="*/ 32465 h 549555"/>
                  <a:gd name="connsiteX15" fmla="*/ 442249 w 457535"/>
                  <a:gd name="connsiteY15" fmla="*/ 174959 h 549555"/>
                  <a:gd name="connsiteX16" fmla="*/ 446654 w 457535"/>
                  <a:gd name="connsiteY16" fmla="*/ 200867 h 549555"/>
                  <a:gd name="connsiteX17" fmla="*/ 448208 w 457535"/>
                  <a:gd name="connsiteY17" fmla="*/ 225998 h 549555"/>
                  <a:gd name="connsiteX18" fmla="*/ 448726 w 457535"/>
                  <a:gd name="connsiteY18" fmla="*/ 234288 h 549555"/>
                  <a:gd name="connsiteX19" fmla="*/ 451058 w 457535"/>
                  <a:gd name="connsiteY19" fmla="*/ 273409 h 549555"/>
                  <a:gd name="connsiteX20" fmla="*/ 454426 w 457535"/>
                  <a:gd name="connsiteY20" fmla="*/ 341806 h 549555"/>
                  <a:gd name="connsiteX21" fmla="*/ 455981 w 457535"/>
                  <a:gd name="connsiteY21" fmla="*/ 382741 h 549555"/>
                  <a:gd name="connsiteX22" fmla="*/ 457535 w 457535"/>
                  <a:gd name="connsiteY22" fmla="*/ 452434 h 549555"/>
                  <a:gd name="connsiteX23" fmla="*/ 457535 w 457535"/>
                  <a:gd name="connsiteY23" fmla="*/ 489741 h 549555"/>
                  <a:gd name="connsiteX24" fmla="*/ 452613 w 457535"/>
                  <a:gd name="connsiteY24" fmla="*/ 530158 h 549555"/>
                  <a:gd name="connsiteX25" fmla="*/ 13990 w 457535"/>
                  <a:gd name="connsiteY25" fmla="*/ 537153 h 549555"/>
                  <a:gd name="connsiteX26" fmla="*/ 0 w 457535"/>
                  <a:gd name="connsiteY26" fmla="*/ 430930 h 54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57535" h="549555">
                    <a:moveTo>
                      <a:pt x="0" y="430930"/>
                    </a:moveTo>
                    <a:cubicBezTo>
                      <a:pt x="0" y="422639"/>
                      <a:pt x="0" y="414349"/>
                      <a:pt x="259" y="405799"/>
                    </a:cubicBezTo>
                    <a:cubicBezTo>
                      <a:pt x="777" y="378596"/>
                      <a:pt x="2073" y="350615"/>
                      <a:pt x="3368" y="325225"/>
                    </a:cubicBezTo>
                    <a:cubicBezTo>
                      <a:pt x="3886" y="316676"/>
                      <a:pt x="4404" y="308126"/>
                      <a:pt x="4923" y="300354"/>
                    </a:cubicBezTo>
                    <a:cubicBezTo>
                      <a:pt x="7254" y="261233"/>
                      <a:pt x="9586" y="233252"/>
                      <a:pt x="9586" y="233252"/>
                    </a:cubicBezTo>
                    <a:cubicBezTo>
                      <a:pt x="9586" y="228329"/>
                      <a:pt x="9586" y="223666"/>
                      <a:pt x="9586" y="219003"/>
                    </a:cubicBezTo>
                    <a:cubicBezTo>
                      <a:pt x="9845" y="210712"/>
                      <a:pt x="10622" y="202421"/>
                      <a:pt x="11918" y="194131"/>
                    </a:cubicBezTo>
                    <a:cubicBezTo>
                      <a:pt x="13472" y="182990"/>
                      <a:pt x="15804" y="172109"/>
                      <a:pt x="18913" y="161746"/>
                    </a:cubicBezTo>
                    <a:cubicBezTo>
                      <a:pt x="22540" y="149310"/>
                      <a:pt x="26944" y="137392"/>
                      <a:pt x="32126" y="125993"/>
                    </a:cubicBezTo>
                    <a:cubicBezTo>
                      <a:pt x="53370" y="80654"/>
                      <a:pt x="88087" y="43864"/>
                      <a:pt x="130576" y="22102"/>
                    </a:cubicBezTo>
                    <a:cubicBezTo>
                      <a:pt x="134722" y="20029"/>
                      <a:pt x="139126" y="17956"/>
                      <a:pt x="143530" y="15884"/>
                    </a:cubicBezTo>
                    <a:cubicBezTo>
                      <a:pt x="166589" y="6039"/>
                      <a:pt x="191719" y="339"/>
                      <a:pt x="217886" y="80"/>
                    </a:cubicBezTo>
                    <a:lnTo>
                      <a:pt x="233172" y="80"/>
                    </a:lnTo>
                    <a:cubicBezTo>
                      <a:pt x="259857" y="-697"/>
                      <a:pt x="285247" y="4225"/>
                      <a:pt x="308823" y="13552"/>
                    </a:cubicBezTo>
                    <a:cubicBezTo>
                      <a:pt x="321518" y="18475"/>
                      <a:pt x="333954" y="24952"/>
                      <a:pt x="345354" y="32465"/>
                    </a:cubicBezTo>
                    <a:cubicBezTo>
                      <a:pt x="393024" y="63555"/>
                      <a:pt x="428518" y="114593"/>
                      <a:pt x="442249" y="174959"/>
                    </a:cubicBezTo>
                    <a:cubicBezTo>
                      <a:pt x="444063" y="183509"/>
                      <a:pt x="445618" y="192058"/>
                      <a:pt x="446654" y="200867"/>
                    </a:cubicBezTo>
                    <a:cubicBezTo>
                      <a:pt x="447690" y="209157"/>
                      <a:pt x="448208" y="217448"/>
                      <a:pt x="448208" y="225998"/>
                    </a:cubicBezTo>
                    <a:cubicBezTo>
                      <a:pt x="448208" y="225998"/>
                      <a:pt x="448208" y="228848"/>
                      <a:pt x="448726" y="234288"/>
                    </a:cubicBezTo>
                    <a:cubicBezTo>
                      <a:pt x="449245" y="242320"/>
                      <a:pt x="450022" y="256051"/>
                      <a:pt x="451058" y="273409"/>
                    </a:cubicBezTo>
                    <a:cubicBezTo>
                      <a:pt x="452095" y="292840"/>
                      <a:pt x="453390" y="316676"/>
                      <a:pt x="454426" y="341806"/>
                    </a:cubicBezTo>
                    <a:cubicBezTo>
                      <a:pt x="454944" y="355279"/>
                      <a:pt x="455463" y="369010"/>
                      <a:pt x="455981" y="382741"/>
                    </a:cubicBezTo>
                    <a:cubicBezTo>
                      <a:pt x="456758" y="406836"/>
                      <a:pt x="457535" y="430930"/>
                      <a:pt x="457535" y="452434"/>
                    </a:cubicBezTo>
                    <a:cubicBezTo>
                      <a:pt x="457535" y="466165"/>
                      <a:pt x="457535" y="478860"/>
                      <a:pt x="457535" y="489741"/>
                    </a:cubicBezTo>
                    <a:cubicBezTo>
                      <a:pt x="457017" y="510986"/>
                      <a:pt x="455463" y="526012"/>
                      <a:pt x="452613" y="530158"/>
                    </a:cubicBezTo>
                    <a:cubicBezTo>
                      <a:pt x="438882" y="550625"/>
                      <a:pt x="42489" y="557879"/>
                      <a:pt x="13990" y="537153"/>
                    </a:cubicBezTo>
                    <a:cubicBezTo>
                      <a:pt x="3368" y="529380"/>
                      <a:pt x="0" y="484300"/>
                      <a:pt x="0" y="430930"/>
                    </a:cubicBezTo>
                    <a:close/>
                  </a:path>
                </a:pathLst>
              </a:custGeom>
              <a:solidFill>
                <a:srgbClr val="454554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3851BB0B-1479-4E7B-845E-1EAA790DC804}"/>
                  </a:ext>
                </a:extLst>
              </p:cNvPr>
              <p:cNvSpPr/>
              <p:nvPr/>
            </p:nvSpPr>
            <p:spPr>
              <a:xfrm>
                <a:off x="4498540" y="2622148"/>
                <a:ext cx="452219" cy="95859"/>
              </a:xfrm>
              <a:custGeom>
                <a:avLst/>
                <a:gdLst>
                  <a:gd name="connsiteX0" fmla="*/ 902 w 452219"/>
                  <a:gd name="connsiteY0" fmla="*/ 0 h 95859"/>
                  <a:gd name="connsiteX1" fmla="*/ 452220 w 452219"/>
                  <a:gd name="connsiteY1" fmla="*/ 70988 h 95859"/>
                  <a:gd name="connsiteX2" fmla="*/ 450665 w 452219"/>
                  <a:gd name="connsiteY2" fmla="*/ 95860 h 95859"/>
                  <a:gd name="connsiteX3" fmla="*/ 1161 w 452219"/>
                  <a:gd name="connsiteY3" fmla="*/ 54407 h 95859"/>
                  <a:gd name="connsiteX4" fmla="*/ 1161 w 452219"/>
                  <a:gd name="connsiteY4" fmla="*/ 0 h 9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219" h="95859">
                    <a:moveTo>
                      <a:pt x="902" y="0"/>
                    </a:moveTo>
                    <a:cubicBezTo>
                      <a:pt x="66968" y="18395"/>
                      <a:pt x="391077" y="61661"/>
                      <a:pt x="452220" y="70988"/>
                    </a:cubicBezTo>
                    <a:cubicBezTo>
                      <a:pt x="451701" y="79797"/>
                      <a:pt x="451183" y="88087"/>
                      <a:pt x="450665" y="95860"/>
                    </a:cubicBezTo>
                    <a:lnTo>
                      <a:pt x="1161" y="54407"/>
                    </a:lnTo>
                    <a:cubicBezTo>
                      <a:pt x="643" y="40935"/>
                      <a:pt x="-1170" y="19431"/>
                      <a:pt x="1161" y="0"/>
                    </a:cubicBezTo>
                    <a:close/>
                  </a:path>
                </a:pathLst>
              </a:custGeom>
              <a:solidFill>
                <a:srgbClr val="1F1F3B">
                  <a:alpha val="60000"/>
                </a:srgbClr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EDC4F989-8965-57CF-7D7E-70FE6FE9BC7C}"/>
                  </a:ext>
                </a:extLst>
              </p:cNvPr>
              <p:cNvSpPr/>
              <p:nvPr/>
            </p:nvSpPr>
            <p:spPr>
              <a:xfrm>
                <a:off x="4500931" y="2503230"/>
                <a:ext cx="446719" cy="94823"/>
              </a:xfrm>
              <a:custGeom>
                <a:avLst/>
                <a:gdLst>
                  <a:gd name="connsiteX0" fmla="*/ 6802 w 446719"/>
                  <a:gd name="connsiteY0" fmla="*/ 0 h 94823"/>
                  <a:gd name="connsiteX1" fmla="*/ 446719 w 446719"/>
                  <a:gd name="connsiteY1" fmla="*/ 69952 h 94823"/>
                  <a:gd name="connsiteX2" fmla="*/ 444388 w 446719"/>
                  <a:gd name="connsiteY2" fmla="*/ 94823 h 94823"/>
                  <a:gd name="connsiteX3" fmla="*/ 66 w 446719"/>
                  <a:gd name="connsiteY3" fmla="*/ 58552 h 94823"/>
                  <a:gd name="connsiteX4" fmla="*/ 6543 w 446719"/>
                  <a:gd name="connsiteY4" fmla="*/ 259 h 94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719" h="94823">
                    <a:moveTo>
                      <a:pt x="6802" y="0"/>
                    </a:moveTo>
                    <a:cubicBezTo>
                      <a:pt x="94111" y="18654"/>
                      <a:pt x="391017" y="61143"/>
                      <a:pt x="446719" y="69952"/>
                    </a:cubicBezTo>
                    <a:cubicBezTo>
                      <a:pt x="446460" y="78242"/>
                      <a:pt x="445683" y="86533"/>
                      <a:pt x="444388" y="94823"/>
                    </a:cubicBezTo>
                    <a:lnTo>
                      <a:pt x="66" y="58552"/>
                    </a:lnTo>
                    <a:cubicBezTo>
                      <a:pt x="-453" y="50521"/>
                      <a:pt x="2138" y="19690"/>
                      <a:pt x="6543" y="259"/>
                    </a:cubicBezTo>
                    <a:close/>
                  </a:path>
                </a:pathLst>
              </a:custGeom>
              <a:solidFill>
                <a:srgbClr val="1F1F3B">
                  <a:alpha val="60000"/>
                </a:srgbClr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B2E809D3-D6E5-128E-1D36-08F8E5DF19E9}"/>
                  </a:ext>
                </a:extLst>
              </p:cNvPr>
              <p:cNvSpPr/>
              <p:nvPr/>
            </p:nvSpPr>
            <p:spPr>
              <a:xfrm>
                <a:off x="4472625" y="2652550"/>
                <a:ext cx="503395" cy="118738"/>
              </a:xfrm>
              <a:custGeom>
                <a:avLst/>
                <a:gdLst>
                  <a:gd name="connsiteX0" fmla="*/ 502746 w 503395"/>
                  <a:gd name="connsiteY0" fmla="*/ 89552 h 118738"/>
                  <a:gd name="connsiteX1" fmla="*/ 503264 w 503395"/>
                  <a:gd name="connsiteY1" fmla="*/ 83075 h 118738"/>
                  <a:gd name="connsiteX2" fmla="*/ 475543 w 503395"/>
                  <a:gd name="connsiteY2" fmla="*/ 47581 h 118738"/>
                  <a:gd name="connsiteX3" fmla="*/ 34071 w 503395"/>
                  <a:gd name="connsiteY3" fmla="*/ 169 h 118738"/>
                  <a:gd name="connsiteX4" fmla="*/ 649 w 503395"/>
                  <a:gd name="connsiteY4" fmla="*/ 29186 h 118738"/>
                  <a:gd name="connsiteX5" fmla="*/ 131 w 503395"/>
                  <a:gd name="connsiteY5" fmla="*/ 35663 h 118738"/>
                  <a:gd name="connsiteX6" fmla="*/ 27853 w 503395"/>
                  <a:gd name="connsiteY6" fmla="*/ 71157 h 118738"/>
                  <a:gd name="connsiteX7" fmla="*/ 469325 w 503395"/>
                  <a:gd name="connsiteY7" fmla="*/ 118569 h 118738"/>
                  <a:gd name="connsiteX8" fmla="*/ 502746 w 503395"/>
                  <a:gd name="connsiteY8" fmla="*/ 89552 h 11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395" h="118738">
                    <a:moveTo>
                      <a:pt x="502746" y="89552"/>
                    </a:moveTo>
                    <a:lnTo>
                      <a:pt x="503264" y="83075"/>
                    </a:lnTo>
                    <a:cubicBezTo>
                      <a:pt x="504819" y="65198"/>
                      <a:pt x="492383" y="49395"/>
                      <a:pt x="475543" y="47581"/>
                    </a:cubicBezTo>
                    <a:lnTo>
                      <a:pt x="34071" y="169"/>
                    </a:lnTo>
                    <a:cubicBezTo>
                      <a:pt x="17230" y="-1644"/>
                      <a:pt x="2204" y="11310"/>
                      <a:pt x="649" y="29186"/>
                    </a:cubicBezTo>
                    <a:lnTo>
                      <a:pt x="131" y="35663"/>
                    </a:lnTo>
                    <a:cubicBezTo>
                      <a:pt x="-1423" y="53540"/>
                      <a:pt x="11012" y="69344"/>
                      <a:pt x="27853" y="71157"/>
                    </a:cubicBezTo>
                    <a:lnTo>
                      <a:pt x="469325" y="118569"/>
                    </a:lnTo>
                    <a:cubicBezTo>
                      <a:pt x="486165" y="120383"/>
                      <a:pt x="501192" y="107429"/>
                      <a:pt x="502746" y="89552"/>
                    </a:cubicBezTo>
                    <a:close/>
                  </a:path>
                </a:pathLst>
              </a:custGeom>
              <a:solidFill>
                <a:srgbClr val="5E5E6D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30903996-F1DF-025F-7015-4BE509B2A333}"/>
                  </a:ext>
                </a:extLst>
              </p:cNvPr>
              <p:cNvSpPr/>
              <p:nvPr/>
            </p:nvSpPr>
            <p:spPr>
              <a:xfrm>
                <a:off x="4476250" y="2532337"/>
                <a:ext cx="498478" cy="118220"/>
              </a:xfrm>
              <a:custGeom>
                <a:avLst/>
                <a:gdLst>
                  <a:gd name="connsiteX0" fmla="*/ 497826 w 498478"/>
                  <a:gd name="connsiteY0" fmla="*/ 89034 h 118220"/>
                  <a:gd name="connsiteX1" fmla="*/ 498344 w 498478"/>
                  <a:gd name="connsiteY1" fmla="*/ 82557 h 118220"/>
                  <a:gd name="connsiteX2" fmla="*/ 470882 w 498478"/>
                  <a:gd name="connsiteY2" fmla="*/ 47063 h 118220"/>
                  <a:gd name="connsiteX3" fmla="*/ 33814 w 498478"/>
                  <a:gd name="connsiteY3" fmla="*/ 169 h 118220"/>
                  <a:gd name="connsiteX4" fmla="*/ 652 w 498478"/>
                  <a:gd name="connsiteY4" fmla="*/ 29186 h 118220"/>
                  <a:gd name="connsiteX5" fmla="*/ 134 w 498478"/>
                  <a:gd name="connsiteY5" fmla="*/ 35663 h 118220"/>
                  <a:gd name="connsiteX6" fmla="*/ 27596 w 498478"/>
                  <a:gd name="connsiteY6" fmla="*/ 71157 h 118220"/>
                  <a:gd name="connsiteX7" fmla="*/ 464664 w 498478"/>
                  <a:gd name="connsiteY7" fmla="*/ 118051 h 118220"/>
                  <a:gd name="connsiteX8" fmla="*/ 497826 w 498478"/>
                  <a:gd name="connsiteY8" fmla="*/ 89034 h 11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478" h="118220">
                    <a:moveTo>
                      <a:pt x="497826" y="89034"/>
                    </a:moveTo>
                    <a:lnTo>
                      <a:pt x="498344" y="82557"/>
                    </a:lnTo>
                    <a:cubicBezTo>
                      <a:pt x="499899" y="64680"/>
                      <a:pt x="487722" y="48876"/>
                      <a:pt x="470882" y="47063"/>
                    </a:cubicBezTo>
                    <a:lnTo>
                      <a:pt x="33814" y="169"/>
                    </a:lnTo>
                    <a:cubicBezTo>
                      <a:pt x="16974" y="-1644"/>
                      <a:pt x="2206" y="11310"/>
                      <a:pt x="652" y="29186"/>
                    </a:cubicBezTo>
                    <a:lnTo>
                      <a:pt x="134" y="35663"/>
                    </a:lnTo>
                    <a:cubicBezTo>
                      <a:pt x="-1421" y="53540"/>
                      <a:pt x="10756" y="69344"/>
                      <a:pt x="27596" y="71157"/>
                    </a:cubicBezTo>
                    <a:lnTo>
                      <a:pt x="464664" y="118051"/>
                    </a:lnTo>
                    <a:cubicBezTo>
                      <a:pt x="481504" y="119864"/>
                      <a:pt x="496272" y="106910"/>
                      <a:pt x="497826" y="89034"/>
                    </a:cubicBezTo>
                    <a:close/>
                  </a:path>
                </a:pathLst>
              </a:custGeom>
              <a:solidFill>
                <a:srgbClr val="5E5E6D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E44E0EE9-9B59-E893-8178-58DBCC5F8981}"/>
                  </a:ext>
                </a:extLst>
              </p:cNvPr>
              <p:cNvSpPr/>
              <p:nvPr/>
            </p:nvSpPr>
            <p:spPr>
              <a:xfrm>
                <a:off x="4515246" y="2395712"/>
                <a:ext cx="427482" cy="89900"/>
              </a:xfrm>
              <a:custGeom>
                <a:avLst/>
                <a:gdLst>
                  <a:gd name="connsiteX0" fmla="*/ 0 w 427482"/>
                  <a:gd name="connsiteY0" fmla="*/ 50521 h 89900"/>
                  <a:gd name="connsiteX1" fmla="*/ 22540 w 427482"/>
                  <a:gd name="connsiteY1" fmla="*/ 0 h 89900"/>
                  <a:gd name="connsiteX2" fmla="*/ 423077 w 427482"/>
                  <a:gd name="connsiteY2" fmla="*/ 63993 h 89900"/>
                  <a:gd name="connsiteX3" fmla="*/ 427482 w 427482"/>
                  <a:gd name="connsiteY3" fmla="*/ 89901 h 89900"/>
                  <a:gd name="connsiteX4" fmla="*/ 0 w 427482"/>
                  <a:gd name="connsiteY4" fmla="*/ 50521 h 8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482" h="89900">
                    <a:moveTo>
                      <a:pt x="0" y="50521"/>
                    </a:moveTo>
                    <a:cubicBezTo>
                      <a:pt x="3627" y="38085"/>
                      <a:pt x="15804" y="9327"/>
                      <a:pt x="22540" y="0"/>
                    </a:cubicBezTo>
                    <a:cubicBezTo>
                      <a:pt x="122804" y="17358"/>
                      <a:pt x="353126" y="54666"/>
                      <a:pt x="423077" y="63993"/>
                    </a:cubicBezTo>
                    <a:cubicBezTo>
                      <a:pt x="424891" y="72542"/>
                      <a:pt x="426446" y="81092"/>
                      <a:pt x="427482" y="89901"/>
                    </a:cubicBezTo>
                    <a:lnTo>
                      <a:pt x="0" y="50521"/>
                    </a:lnTo>
                    <a:close/>
                  </a:path>
                </a:pathLst>
              </a:custGeom>
              <a:solidFill>
                <a:srgbClr val="1F1F3B">
                  <a:alpha val="60000"/>
                </a:srgbClr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492C2B7B-E0CF-F509-BE74-C3E204A96C9B}"/>
                  </a:ext>
                </a:extLst>
              </p:cNvPr>
              <p:cNvSpPr/>
              <p:nvPr/>
            </p:nvSpPr>
            <p:spPr>
              <a:xfrm>
                <a:off x="4477546" y="2420155"/>
                <a:ext cx="498478" cy="118220"/>
              </a:xfrm>
              <a:custGeom>
                <a:avLst/>
                <a:gdLst>
                  <a:gd name="connsiteX0" fmla="*/ 497826 w 498478"/>
                  <a:gd name="connsiteY0" fmla="*/ 89034 h 118220"/>
                  <a:gd name="connsiteX1" fmla="*/ 498344 w 498478"/>
                  <a:gd name="connsiteY1" fmla="*/ 82557 h 118220"/>
                  <a:gd name="connsiteX2" fmla="*/ 470882 w 498478"/>
                  <a:gd name="connsiteY2" fmla="*/ 47063 h 118220"/>
                  <a:gd name="connsiteX3" fmla="*/ 33814 w 498478"/>
                  <a:gd name="connsiteY3" fmla="*/ 169 h 118220"/>
                  <a:gd name="connsiteX4" fmla="*/ 652 w 498478"/>
                  <a:gd name="connsiteY4" fmla="*/ 29186 h 118220"/>
                  <a:gd name="connsiteX5" fmla="*/ 134 w 498478"/>
                  <a:gd name="connsiteY5" fmla="*/ 35663 h 118220"/>
                  <a:gd name="connsiteX6" fmla="*/ 27596 w 498478"/>
                  <a:gd name="connsiteY6" fmla="*/ 71157 h 118220"/>
                  <a:gd name="connsiteX7" fmla="*/ 464664 w 498478"/>
                  <a:gd name="connsiteY7" fmla="*/ 118051 h 118220"/>
                  <a:gd name="connsiteX8" fmla="*/ 497826 w 498478"/>
                  <a:gd name="connsiteY8" fmla="*/ 89034 h 118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8478" h="118220">
                    <a:moveTo>
                      <a:pt x="497826" y="89034"/>
                    </a:moveTo>
                    <a:lnTo>
                      <a:pt x="498344" y="82557"/>
                    </a:lnTo>
                    <a:cubicBezTo>
                      <a:pt x="499899" y="64680"/>
                      <a:pt x="487722" y="48876"/>
                      <a:pt x="470882" y="47063"/>
                    </a:cubicBezTo>
                    <a:lnTo>
                      <a:pt x="33814" y="169"/>
                    </a:lnTo>
                    <a:cubicBezTo>
                      <a:pt x="16974" y="-1644"/>
                      <a:pt x="2206" y="11310"/>
                      <a:pt x="652" y="29186"/>
                    </a:cubicBezTo>
                    <a:lnTo>
                      <a:pt x="134" y="35663"/>
                    </a:lnTo>
                    <a:cubicBezTo>
                      <a:pt x="-1421" y="53540"/>
                      <a:pt x="10756" y="69344"/>
                      <a:pt x="27596" y="71157"/>
                    </a:cubicBezTo>
                    <a:lnTo>
                      <a:pt x="464664" y="118051"/>
                    </a:lnTo>
                    <a:cubicBezTo>
                      <a:pt x="481504" y="119864"/>
                      <a:pt x="496272" y="106910"/>
                      <a:pt x="497826" y="89034"/>
                    </a:cubicBezTo>
                    <a:close/>
                  </a:path>
                </a:pathLst>
              </a:custGeom>
              <a:solidFill>
                <a:srgbClr val="5E5E6D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D17B3946-36CB-3ECD-5AFA-70889E018768}"/>
                </a:ext>
              </a:extLst>
            </p:cNvPr>
            <p:cNvSpPr/>
            <p:nvPr/>
          </p:nvSpPr>
          <p:spPr>
            <a:xfrm>
              <a:off x="2596007" y="1098004"/>
              <a:ext cx="105160" cy="78832"/>
            </a:xfrm>
            <a:custGeom>
              <a:avLst/>
              <a:gdLst>
                <a:gd name="connsiteX0" fmla="*/ 105161 w 105160"/>
                <a:gd name="connsiteY0" fmla="*/ 50238 h 78832"/>
                <a:gd name="connsiteX1" fmla="*/ 63708 w 105160"/>
                <a:gd name="connsiteY1" fmla="*/ 63192 h 78832"/>
                <a:gd name="connsiteX2" fmla="*/ 18887 w 105160"/>
                <a:gd name="connsiteY2" fmla="*/ 76146 h 78832"/>
                <a:gd name="connsiteX3" fmla="*/ 27955 w 105160"/>
                <a:gd name="connsiteY3" fmla="*/ 54901 h 78832"/>
                <a:gd name="connsiteX4" fmla="*/ 11115 w 105160"/>
                <a:gd name="connsiteY4" fmla="*/ 55938 h 78832"/>
                <a:gd name="connsiteX5" fmla="*/ 2565 w 105160"/>
                <a:gd name="connsiteY5" fmla="*/ 17075 h 78832"/>
                <a:gd name="connsiteX6" fmla="*/ 34432 w 105160"/>
                <a:gd name="connsiteY6" fmla="*/ 235 h 78832"/>
                <a:gd name="connsiteX7" fmla="*/ 90134 w 105160"/>
                <a:gd name="connsiteY7" fmla="*/ 4899 h 78832"/>
                <a:gd name="connsiteX8" fmla="*/ 105161 w 105160"/>
                <a:gd name="connsiteY8" fmla="*/ 50238 h 78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160" h="78832">
                  <a:moveTo>
                    <a:pt x="105161" y="50238"/>
                  </a:moveTo>
                  <a:cubicBezTo>
                    <a:pt x="91430" y="52569"/>
                    <a:pt x="81067" y="57492"/>
                    <a:pt x="63708" y="63192"/>
                  </a:cubicBezTo>
                  <a:cubicBezTo>
                    <a:pt x="46091" y="68892"/>
                    <a:pt x="21996" y="85214"/>
                    <a:pt x="18887" y="76146"/>
                  </a:cubicBezTo>
                  <a:cubicBezTo>
                    <a:pt x="15778" y="67078"/>
                    <a:pt x="26141" y="59565"/>
                    <a:pt x="27955" y="54901"/>
                  </a:cubicBezTo>
                  <a:cubicBezTo>
                    <a:pt x="30028" y="50238"/>
                    <a:pt x="19924" y="61119"/>
                    <a:pt x="11115" y="55938"/>
                  </a:cubicBezTo>
                  <a:cubicBezTo>
                    <a:pt x="2306" y="50756"/>
                    <a:pt x="-3653" y="27957"/>
                    <a:pt x="2565" y="17075"/>
                  </a:cubicBezTo>
                  <a:cubicBezTo>
                    <a:pt x="8783" y="6194"/>
                    <a:pt x="16556" y="1531"/>
                    <a:pt x="34432" y="235"/>
                  </a:cubicBezTo>
                  <a:cubicBezTo>
                    <a:pt x="52049" y="-1060"/>
                    <a:pt x="82103" y="3344"/>
                    <a:pt x="90134" y="4899"/>
                  </a:cubicBezTo>
                  <a:cubicBezTo>
                    <a:pt x="98166" y="6453"/>
                    <a:pt x="105161" y="50238"/>
                    <a:pt x="105161" y="50238"/>
                  </a:cubicBezTo>
                  <a:close/>
                </a:path>
              </a:pathLst>
            </a:custGeom>
            <a:solidFill>
              <a:srgbClr val="EEADA5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28" name="Graphic 6">
              <a:extLst>
                <a:ext uri="{FF2B5EF4-FFF2-40B4-BE49-F238E27FC236}">
                  <a16:creationId xmlns:a16="http://schemas.microsoft.com/office/drawing/2014/main" id="{1ECAC821-3F6A-91AB-7285-E9483DE5A00B}"/>
                </a:ext>
              </a:extLst>
            </p:cNvPr>
            <p:cNvGrpSpPr/>
            <p:nvPr/>
          </p:nvGrpSpPr>
          <p:grpSpPr>
            <a:xfrm>
              <a:off x="2314620" y="-633709"/>
              <a:ext cx="1289091" cy="4997072"/>
              <a:chOff x="2314620" y="-633709"/>
              <a:chExt cx="1289091" cy="4997072"/>
            </a:xfrm>
          </p:grpSpPr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B5A7A22D-7DFB-F1EA-A82A-2C6F932C721E}"/>
                  </a:ext>
                </a:extLst>
              </p:cNvPr>
              <p:cNvSpPr/>
              <p:nvPr/>
            </p:nvSpPr>
            <p:spPr>
              <a:xfrm>
                <a:off x="2314620" y="-633709"/>
                <a:ext cx="514014" cy="3029940"/>
              </a:xfrm>
              <a:custGeom>
                <a:avLst/>
                <a:gdLst>
                  <a:gd name="connsiteX0" fmla="*/ 514015 w 514014"/>
                  <a:gd name="connsiteY0" fmla="*/ 3029941 h 3029940"/>
                  <a:gd name="connsiteX1" fmla="*/ 0 w 514014"/>
                  <a:gd name="connsiteY1" fmla="*/ 0 h 3029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014" h="3029940">
                    <a:moveTo>
                      <a:pt x="514015" y="3029941"/>
                    </a:moveTo>
                    <a:cubicBezTo>
                      <a:pt x="502874" y="2947294"/>
                      <a:pt x="0" y="0"/>
                      <a:pt x="0" y="0"/>
                    </a:cubicBezTo>
                  </a:path>
                </a:pathLst>
              </a:custGeom>
              <a:noFill/>
              <a:ln w="50521" cap="rnd">
                <a:solidFill>
                  <a:srgbClr val="3B3B4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EB42C0B3-7896-276C-6915-5EAC64292F20}"/>
                  </a:ext>
                </a:extLst>
              </p:cNvPr>
              <p:cNvSpPr/>
              <p:nvPr/>
            </p:nvSpPr>
            <p:spPr>
              <a:xfrm>
                <a:off x="2748579" y="2302084"/>
                <a:ext cx="144825" cy="74456"/>
              </a:xfrm>
              <a:custGeom>
                <a:avLst/>
                <a:gdLst>
                  <a:gd name="connsiteX0" fmla="*/ 0 w 144825"/>
                  <a:gd name="connsiteY0" fmla="*/ 74457 h 74456"/>
                  <a:gd name="connsiteX1" fmla="*/ 60365 w 144825"/>
                  <a:gd name="connsiteY1" fmla="*/ 878 h 74456"/>
                  <a:gd name="connsiteX2" fmla="*/ 144826 w 144825"/>
                  <a:gd name="connsiteY2" fmla="*/ 52435 h 74456"/>
                  <a:gd name="connsiteX3" fmla="*/ 0 w 144825"/>
                  <a:gd name="connsiteY3" fmla="*/ 74457 h 74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825" h="74456">
                    <a:moveTo>
                      <a:pt x="0" y="74457"/>
                    </a:moveTo>
                    <a:cubicBezTo>
                      <a:pt x="2072" y="35336"/>
                      <a:pt x="24613" y="5542"/>
                      <a:pt x="60365" y="878"/>
                    </a:cubicBezTo>
                    <a:cubicBezTo>
                      <a:pt x="124617" y="-7931"/>
                      <a:pt x="144826" y="52435"/>
                      <a:pt x="144826" y="52435"/>
                    </a:cubicBezTo>
                    <a:lnTo>
                      <a:pt x="0" y="74457"/>
                    </a:lnTo>
                    <a:close/>
                  </a:path>
                </a:pathLst>
              </a:custGeom>
              <a:solidFill>
                <a:srgbClr val="2D2D3D"/>
              </a:solidFill>
              <a:ln w="2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52" name="Graphic 6">
                <a:extLst>
                  <a:ext uri="{FF2B5EF4-FFF2-40B4-BE49-F238E27FC236}">
                    <a16:creationId xmlns:a16="http://schemas.microsoft.com/office/drawing/2014/main" id="{68E2D05B-7CF0-3ED4-87F0-748DA13E701C}"/>
                  </a:ext>
                </a:extLst>
              </p:cNvPr>
              <p:cNvGrpSpPr/>
              <p:nvPr/>
            </p:nvGrpSpPr>
            <p:grpSpPr>
              <a:xfrm>
                <a:off x="2403625" y="2349728"/>
                <a:ext cx="1200086" cy="2013634"/>
                <a:chOff x="2403625" y="2349728"/>
                <a:chExt cx="1200086" cy="2013634"/>
              </a:xfrm>
            </p:grpSpPr>
            <p:sp>
              <p:nvSpPr>
                <p:cNvPr id="53" name="Freeform 52">
                  <a:extLst>
                    <a:ext uri="{FF2B5EF4-FFF2-40B4-BE49-F238E27FC236}">
                      <a16:creationId xmlns:a16="http://schemas.microsoft.com/office/drawing/2014/main" id="{F4739AE1-F1A8-E150-C0C0-8488FF82FDFB}"/>
                    </a:ext>
                  </a:extLst>
                </p:cNvPr>
                <p:cNvSpPr/>
                <p:nvPr/>
              </p:nvSpPr>
              <p:spPr>
                <a:xfrm>
                  <a:off x="2403625" y="2699594"/>
                  <a:ext cx="1200086" cy="1663768"/>
                </a:xfrm>
                <a:custGeom>
                  <a:avLst/>
                  <a:gdLst>
                    <a:gd name="connsiteX0" fmla="*/ 1192923 w 1200086"/>
                    <a:gd name="connsiteY0" fmla="*/ 923121 h 1663768"/>
                    <a:gd name="connsiteX1" fmla="*/ 834356 w 1200086"/>
                    <a:gd name="connsiteY1" fmla="*/ 285266 h 1663768"/>
                    <a:gd name="connsiteX2" fmla="*/ 707407 w 1200086"/>
                    <a:gd name="connsiteY2" fmla="*/ 157539 h 1663768"/>
                    <a:gd name="connsiteX3" fmla="*/ 705852 w 1200086"/>
                    <a:gd name="connsiteY3" fmla="*/ 155726 h 1663768"/>
                    <a:gd name="connsiteX4" fmla="*/ 672431 w 1200086"/>
                    <a:gd name="connsiteY4" fmla="*/ 104946 h 1663768"/>
                    <a:gd name="connsiteX5" fmla="*/ 666213 w 1200086"/>
                    <a:gd name="connsiteY5" fmla="*/ 84997 h 1663768"/>
                    <a:gd name="connsiteX6" fmla="*/ 640046 w 1200086"/>
                    <a:gd name="connsiteY6" fmla="*/ 39917 h 1663768"/>
                    <a:gd name="connsiteX7" fmla="*/ 573463 w 1200086"/>
                    <a:gd name="connsiteY7" fmla="*/ 8568 h 1663768"/>
                    <a:gd name="connsiteX8" fmla="*/ 570613 w 1200086"/>
                    <a:gd name="connsiteY8" fmla="*/ 7791 h 1663768"/>
                    <a:gd name="connsiteX9" fmla="*/ 405838 w 1200086"/>
                    <a:gd name="connsiteY9" fmla="*/ 10641 h 1663768"/>
                    <a:gd name="connsiteX10" fmla="*/ 405838 w 1200086"/>
                    <a:gd name="connsiteY10" fmla="*/ 10641 h 1663768"/>
                    <a:gd name="connsiteX11" fmla="*/ 386925 w 1200086"/>
                    <a:gd name="connsiteY11" fmla="*/ 15823 h 1663768"/>
                    <a:gd name="connsiteX12" fmla="*/ 325005 w 1200086"/>
                    <a:gd name="connsiteY12" fmla="*/ 44321 h 1663768"/>
                    <a:gd name="connsiteX13" fmla="*/ 288215 w 1200086"/>
                    <a:gd name="connsiteY13" fmla="*/ 110646 h 1663768"/>
                    <a:gd name="connsiteX14" fmla="*/ 288734 w 1200086"/>
                    <a:gd name="connsiteY14" fmla="*/ 113755 h 1663768"/>
                    <a:gd name="connsiteX15" fmla="*/ 276557 w 1200086"/>
                    <a:gd name="connsiteY15" fmla="*/ 212723 h 1663768"/>
                    <a:gd name="connsiteX16" fmla="*/ 6077 w 1200086"/>
                    <a:gd name="connsiteY16" fmla="*/ 1084787 h 1663768"/>
                    <a:gd name="connsiteX17" fmla="*/ 744196 w 1200086"/>
                    <a:gd name="connsiteY17" fmla="*/ 1654763 h 1663768"/>
                    <a:gd name="connsiteX18" fmla="*/ 752746 w 1200086"/>
                    <a:gd name="connsiteY18" fmla="*/ 1653467 h 1663768"/>
                    <a:gd name="connsiteX19" fmla="*/ 1192923 w 1200086"/>
                    <a:gd name="connsiteY19" fmla="*/ 923639 h 1663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00086" h="1663768">
                      <a:moveTo>
                        <a:pt x="1192923" y="923121"/>
                      </a:moveTo>
                      <a:cubicBezTo>
                        <a:pt x="1153284" y="614556"/>
                        <a:pt x="973223" y="420506"/>
                        <a:pt x="834356" y="285266"/>
                      </a:cubicBezTo>
                      <a:cubicBezTo>
                        <a:pt x="783576" y="235782"/>
                        <a:pt x="738237" y="194070"/>
                        <a:pt x="707407" y="157539"/>
                      </a:cubicBezTo>
                      <a:cubicBezTo>
                        <a:pt x="706889" y="157021"/>
                        <a:pt x="706371" y="156244"/>
                        <a:pt x="705852" y="155726"/>
                      </a:cubicBezTo>
                      <a:cubicBezTo>
                        <a:pt x="690826" y="137849"/>
                        <a:pt x="679167" y="121009"/>
                        <a:pt x="672431" y="104946"/>
                      </a:cubicBezTo>
                      <a:cubicBezTo>
                        <a:pt x="669322" y="98210"/>
                        <a:pt x="667509" y="91474"/>
                        <a:pt x="666213" y="84997"/>
                      </a:cubicBezTo>
                      <a:cubicBezTo>
                        <a:pt x="663104" y="66861"/>
                        <a:pt x="653777" y="51835"/>
                        <a:pt x="640046" y="39917"/>
                      </a:cubicBezTo>
                      <a:cubicBezTo>
                        <a:pt x="623206" y="25149"/>
                        <a:pt x="600148" y="14786"/>
                        <a:pt x="573463" y="8568"/>
                      </a:cubicBezTo>
                      <a:cubicBezTo>
                        <a:pt x="572685" y="8568"/>
                        <a:pt x="571649" y="8050"/>
                        <a:pt x="570613" y="7791"/>
                      </a:cubicBezTo>
                      <a:cubicBezTo>
                        <a:pt x="520610" y="-3867"/>
                        <a:pt x="458690" y="-2054"/>
                        <a:pt x="405838" y="10641"/>
                      </a:cubicBezTo>
                      <a:lnTo>
                        <a:pt x="405838" y="10641"/>
                      </a:lnTo>
                      <a:cubicBezTo>
                        <a:pt x="399361" y="12195"/>
                        <a:pt x="393143" y="13750"/>
                        <a:pt x="386925" y="15823"/>
                      </a:cubicBezTo>
                      <a:cubicBezTo>
                        <a:pt x="363090" y="23077"/>
                        <a:pt x="341845" y="32663"/>
                        <a:pt x="325005" y="44321"/>
                      </a:cubicBezTo>
                      <a:cubicBezTo>
                        <a:pt x="299615" y="61939"/>
                        <a:pt x="284847" y="84220"/>
                        <a:pt x="288215" y="110646"/>
                      </a:cubicBezTo>
                      <a:cubicBezTo>
                        <a:pt x="288215" y="111682"/>
                        <a:pt x="288215" y="112719"/>
                        <a:pt x="288734" y="113755"/>
                      </a:cubicBezTo>
                      <a:cubicBezTo>
                        <a:pt x="293915" y="143290"/>
                        <a:pt x="288734" y="176193"/>
                        <a:pt x="276557" y="212723"/>
                      </a:cubicBezTo>
                      <a:cubicBezTo>
                        <a:pt x="212823" y="404961"/>
                        <a:pt x="-42371" y="696426"/>
                        <a:pt x="6077" y="1084787"/>
                      </a:cubicBezTo>
                      <a:cubicBezTo>
                        <a:pt x="56857" y="1491024"/>
                        <a:pt x="376562" y="1712279"/>
                        <a:pt x="744196" y="1654763"/>
                      </a:cubicBezTo>
                      <a:cubicBezTo>
                        <a:pt x="747046" y="1654504"/>
                        <a:pt x="749896" y="1653986"/>
                        <a:pt x="752746" y="1653467"/>
                      </a:cubicBezTo>
                      <a:cubicBezTo>
                        <a:pt x="1123749" y="1591288"/>
                        <a:pt x="1230749" y="1218990"/>
                        <a:pt x="1192923" y="923639"/>
                      </a:cubicBezTo>
                      <a:close/>
                    </a:path>
                  </a:pathLst>
                </a:custGeom>
                <a:solidFill>
                  <a:srgbClr val="97979E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4" name="Freeform 53">
                  <a:extLst>
                    <a:ext uri="{FF2B5EF4-FFF2-40B4-BE49-F238E27FC236}">
                      <a16:creationId xmlns:a16="http://schemas.microsoft.com/office/drawing/2014/main" id="{A0A08DF4-367C-D367-411A-5C651254F990}"/>
                    </a:ext>
                  </a:extLst>
                </p:cNvPr>
                <p:cNvSpPr/>
                <p:nvPr/>
              </p:nvSpPr>
              <p:spPr>
                <a:xfrm>
                  <a:off x="2888172" y="2624221"/>
                  <a:ext cx="380993" cy="879576"/>
                </a:xfrm>
                <a:custGeom>
                  <a:avLst/>
                  <a:gdLst>
                    <a:gd name="connsiteX0" fmla="*/ 35804 w 380993"/>
                    <a:gd name="connsiteY0" fmla="*/ 879577 h 879576"/>
                    <a:gd name="connsiteX1" fmla="*/ 1865 w 380993"/>
                    <a:gd name="connsiteY1" fmla="*/ 812993 h 879576"/>
                    <a:gd name="connsiteX2" fmla="*/ 150836 w 380993"/>
                    <a:gd name="connsiteY2" fmla="*/ 658063 h 879576"/>
                    <a:gd name="connsiteX3" fmla="*/ 380380 w 380993"/>
                    <a:gd name="connsiteY3" fmla="*/ 777499 h 879576"/>
                    <a:gd name="connsiteX4" fmla="*/ 236591 w 380993"/>
                    <a:gd name="connsiteY4" fmla="*/ 762732 h 879576"/>
                    <a:gd name="connsiteX5" fmla="*/ 79330 w 380993"/>
                    <a:gd name="connsiteY5" fmla="*/ 0 h 879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0993" h="879576">
                      <a:moveTo>
                        <a:pt x="35804" y="879577"/>
                      </a:moveTo>
                      <a:cubicBezTo>
                        <a:pt x="19482" y="865327"/>
                        <a:pt x="6787" y="843046"/>
                        <a:pt x="1865" y="812993"/>
                      </a:cubicBezTo>
                      <a:cubicBezTo>
                        <a:pt x="-11348" y="731124"/>
                        <a:pt x="46426" y="666872"/>
                        <a:pt x="150836" y="658063"/>
                      </a:cubicBezTo>
                      <a:cubicBezTo>
                        <a:pt x="327528" y="643555"/>
                        <a:pt x="370276" y="704957"/>
                        <a:pt x="380380" y="777499"/>
                      </a:cubicBezTo>
                      <a:cubicBezTo>
                        <a:pt x="390485" y="849523"/>
                        <a:pt x="272862" y="919475"/>
                        <a:pt x="236591" y="762732"/>
                      </a:cubicBezTo>
                      <a:cubicBezTo>
                        <a:pt x="216383" y="675680"/>
                        <a:pt x="79330" y="0"/>
                        <a:pt x="79330" y="0"/>
                      </a:cubicBezTo>
                    </a:path>
                  </a:pathLst>
                </a:custGeom>
                <a:noFill/>
                <a:ln w="31090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5" name="Freeform 54">
                  <a:extLst>
                    <a:ext uri="{FF2B5EF4-FFF2-40B4-BE49-F238E27FC236}">
                      <a16:creationId xmlns:a16="http://schemas.microsoft.com/office/drawing/2014/main" id="{D2ADAF79-3AC2-BC09-964B-034311F9199C}"/>
                    </a:ext>
                  </a:extLst>
                </p:cNvPr>
                <p:cNvSpPr/>
                <p:nvPr/>
              </p:nvSpPr>
              <p:spPr>
                <a:xfrm>
                  <a:off x="2923976" y="3503797"/>
                  <a:ext cx="88864" cy="19979"/>
                </a:xfrm>
                <a:custGeom>
                  <a:avLst/>
                  <a:gdLst>
                    <a:gd name="connsiteX0" fmla="*/ 88865 w 88864"/>
                    <a:gd name="connsiteY0" fmla="*/ 8549 h 19979"/>
                    <a:gd name="connsiteX1" fmla="*/ 0 w 88864"/>
                    <a:gd name="connsiteY1" fmla="*/ 0 h 19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864" h="19979">
                      <a:moveTo>
                        <a:pt x="88865" y="8549"/>
                      </a:moveTo>
                      <a:cubicBezTo>
                        <a:pt x="63216" y="25908"/>
                        <a:pt x="26944" y="23835"/>
                        <a:pt x="0" y="0"/>
                      </a:cubicBezTo>
                    </a:path>
                  </a:pathLst>
                </a:custGeom>
                <a:noFill/>
                <a:ln w="31090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6" name="Freeform 55">
                  <a:extLst>
                    <a:ext uri="{FF2B5EF4-FFF2-40B4-BE49-F238E27FC236}">
                      <a16:creationId xmlns:a16="http://schemas.microsoft.com/office/drawing/2014/main" id="{31F3FB4A-66DC-0211-BFFA-932665E6DD97}"/>
                    </a:ext>
                  </a:extLst>
                </p:cNvPr>
                <p:cNvSpPr/>
                <p:nvPr/>
              </p:nvSpPr>
              <p:spPr>
                <a:xfrm>
                  <a:off x="2611156" y="2647279"/>
                  <a:ext cx="433213" cy="894931"/>
                </a:xfrm>
                <a:custGeom>
                  <a:avLst/>
                  <a:gdLst>
                    <a:gd name="connsiteX0" fmla="*/ 176544 w 433213"/>
                    <a:gd name="connsiteY0" fmla="*/ 0 h 894931"/>
                    <a:gd name="connsiteX1" fmla="*/ 107629 w 433213"/>
                    <a:gd name="connsiteY1" fmla="*/ 888126 h 894931"/>
                    <a:gd name="connsiteX2" fmla="*/ 74208 w 433213"/>
                    <a:gd name="connsiteY2" fmla="*/ 689671 h 894931"/>
                    <a:gd name="connsiteX3" fmla="*/ 432775 w 433213"/>
                    <a:gd name="connsiteY3" fmla="*/ 786308 h 894931"/>
                    <a:gd name="connsiteX4" fmla="*/ 401685 w 433213"/>
                    <a:gd name="connsiteY4" fmla="*/ 865068 h 894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3213" h="894931">
                      <a:moveTo>
                        <a:pt x="176544" y="0"/>
                      </a:moveTo>
                      <a:cubicBezTo>
                        <a:pt x="176544" y="0"/>
                        <a:pt x="251159" y="842269"/>
                        <a:pt x="107629" y="888126"/>
                      </a:cubicBezTo>
                      <a:cubicBezTo>
                        <a:pt x="-36160" y="934243"/>
                        <a:pt x="-23984" y="732419"/>
                        <a:pt x="74208" y="689671"/>
                      </a:cubicBezTo>
                      <a:cubicBezTo>
                        <a:pt x="206339" y="632155"/>
                        <a:pt x="420339" y="638632"/>
                        <a:pt x="432775" y="786308"/>
                      </a:cubicBezTo>
                      <a:cubicBezTo>
                        <a:pt x="435883" y="824652"/>
                        <a:pt x="422152" y="851078"/>
                        <a:pt x="401685" y="865068"/>
                      </a:cubicBezTo>
                    </a:path>
                  </a:pathLst>
                </a:custGeom>
                <a:noFill/>
                <a:ln w="31090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7" name="Freeform 56">
                  <a:extLst>
                    <a:ext uri="{FF2B5EF4-FFF2-40B4-BE49-F238E27FC236}">
                      <a16:creationId xmlns:a16="http://schemas.microsoft.com/office/drawing/2014/main" id="{E4790734-0047-964B-32E6-B7B726E5F06E}"/>
                    </a:ext>
                  </a:extLst>
                </p:cNvPr>
                <p:cNvSpPr/>
                <p:nvPr/>
              </p:nvSpPr>
              <p:spPr>
                <a:xfrm>
                  <a:off x="3108960" y="2855061"/>
                  <a:ext cx="494492" cy="1499036"/>
                </a:xfrm>
                <a:custGeom>
                  <a:avLst/>
                  <a:gdLst>
                    <a:gd name="connsiteX0" fmla="*/ 487588 w 494492"/>
                    <a:gd name="connsiteY0" fmla="*/ 767654 h 1499036"/>
                    <a:gd name="connsiteX1" fmla="*/ 129022 w 494492"/>
                    <a:gd name="connsiteY1" fmla="*/ 129799 h 1499036"/>
                    <a:gd name="connsiteX2" fmla="*/ 2073 w 494492"/>
                    <a:gd name="connsiteY2" fmla="*/ 2073 h 1499036"/>
                    <a:gd name="connsiteX3" fmla="*/ 518 w 494492"/>
                    <a:gd name="connsiteY3" fmla="*/ 259 h 1499036"/>
                    <a:gd name="connsiteX4" fmla="*/ 0 w 494492"/>
                    <a:gd name="connsiteY4" fmla="*/ 0 h 1499036"/>
                    <a:gd name="connsiteX5" fmla="*/ 38603 w 494492"/>
                    <a:gd name="connsiteY5" fmla="*/ 1499037 h 1499036"/>
                    <a:gd name="connsiteX6" fmla="*/ 47152 w 494492"/>
                    <a:gd name="connsiteY6" fmla="*/ 1497741 h 1499036"/>
                    <a:gd name="connsiteX7" fmla="*/ 487329 w 494492"/>
                    <a:gd name="connsiteY7" fmla="*/ 767913 h 1499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4492" h="1499036">
                      <a:moveTo>
                        <a:pt x="487588" y="767654"/>
                      </a:moveTo>
                      <a:cubicBezTo>
                        <a:pt x="447949" y="459090"/>
                        <a:pt x="267889" y="265039"/>
                        <a:pt x="129022" y="129799"/>
                      </a:cubicBezTo>
                      <a:cubicBezTo>
                        <a:pt x="78242" y="80315"/>
                        <a:pt x="32903" y="38603"/>
                        <a:pt x="2073" y="2073"/>
                      </a:cubicBezTo>
                      <a:cubicBezTo>
                        <a:pt x="1554" y="1554"/>
                        <a:pt x="1036" y="777"/>
                        <a:pt x="518" y="259"/>
                      </a:cubicBezTo>
                      <a:cubicBezTo>
                        <a:pt x="518" y="259"/>
                        <a:pt x="259" y="259"/>
                        <a:pt x="0" y="0"/>
                      </a:cubicBezTo>
                      <a:cubicBezTo>
                        <a:pt x="361158" y="569717"/>
                        <a:pt x="534482" y="801075"/>
                        <a:pt x="38603" y="1499037"/>
                      </a:cubicBezTo>
                      <a:cubicBezTo>
                        <a:pt x="41453" y="1498778"/>
                        <a:pt x="44303" y="1498260"/>
                        <a:pt x="47152" y="1497741"/>
                      </a:cubicBezTo>
                      <a:cubicBezTo>
                        <a:pt x="418155" y="1435562"/>
                        <a:pt x="525155" y="1063264"/>
                        <a:pt x="487329" y="767913"/>
                      </a:cubicBezTo>
                      <a:close/>
                    </a:path>
                  </a:pathLst>
                </a:custGeom>
                <a:solidFill>
                  <a:srgbClr val="1F1F39">
                    <a:alpha val="3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8" name="Freeform 57">
                  <a:extLst>
                    <a:ext uri="{FF2B5EF4-FFF2-40B4-BE49-F238E27FC236}">
                      <a16:creationId xmlns:a16="http://schemas.microsoft.com/office/drawing/2014/main" id="{5623769A-7ACF-E14C-C657-2703EC617726}"/>
                    </a:ext>
                  </a:extLst>
                </p:cNvPr>
                <p:cNvSpPr/>
                <p:nvPr/>
              </p:nvSpPr>
              <p:spPr>
                <a:xfrm>
                  <a:off x="2630957" y="2349728"/>
                  <a:ext cx="482363" cy="566730"/>
                </a:xfrm>
                <a:custGeom>
                  <a:avLst/>
                  <a:gdLst>
                    <a:gd name="connsiteX0" fmla="*/ 19690 w 482363"/>
                    <a:gd name="connsiteY0" fmla="*/ 460772 h 566730"/>
                    <a:gd name="connsiteX1" fmla="*/ 16581 w 482363"/>
                    <a:gd name="connsiteY1" fmla="*/ 435900 h 566730"/>
                    <a:gd name="connsiteX2" fmla="*/ 8809 w 482363"/>
                    <a:gd name="connsiteY2" fmla="*/ 355585 h 566730"/>
                    <a:gd name="connsiteX3" fmla="*/ 6995 w 482363"/>
                    <a:gd name="connsiteY3" fmla="*/ 330713 h 566730"/>
                    <a:gd name="connsiteX4" fmla="*/ 2850 w 482363"/>
                    <a:gd name="connsiteY4" fmla="*/ 263612 h 566730"/>
                    <a:gd name="connsiteX5" fmla="*/ 1036 w 482363"/>
                    <a:gd name="connsiteY5" fmla="*/ 249362 h 566730"/>
                    <a:gd name="connsiteX6" fmla="*/ 0 w 482363"/>
                    <a:gd name="connsiteY6" fmla="*/ 224490 h 566730"/>
                    <a:gd name="connsiteX7" fmla="*/ 2591 w 482363"/>
                    <a:gd name="connsiteY7" fmla="*/ 191328 h 566730"/>
                    <a:gd name="connsiteX8" fmla="*/ 10881 w 482363"/>
                    <a:gd name="connsiteY8" fmla="*/ 154280 h 566730"/>
                    <a:gd name="connsiteX9" fmla="*/ 94305 w 482363"/>
                    <a:gd name="connsiteY9" fmla="*/ 37953 h 566730"/>
                    <a:gd name="connsiteX10" fmla="*/ 106223 w 482363"/>
                    <a:gd name="connsiteY10" fmla="*/ 30180 h 566730"/>
                    <a:gd name="connsiteX11" fmla="*/ 177988 w 482363"/>
                    <a:gd name="connsiteY11" fmla="*/ 4532 h 566730"/>
                    <a:gd name="connsiteX12" fmla="*/ 193015 w 482363"/>
                    <a:gd name="connsiteY12" fmla="*/ 2200 h 566730"/>
                    <a:gd name="connsiteX13" fmla="*/ 269702 w 482363"/>
                    <a:gd name="connsiteY13" fmla="*/ 5827 h 566730"/>
                    <a:gd name="connsiteX14" fmla="*/ 308564 w 482363"/>
                    <a:gd name="connsiteY14" fmla="*/ 19558 h 566730"/>
                    <a:gd name="connsiteX15" fmla="*/ 423596 w 482363"/>
                    <a:gd name="connsiteY15" fmla="*/ 147803 h 566730"/>
                    <a:gd name="connsiteX16" fmla="*/ 431368 w 482363"/>
                    <a:gd name="connsiteY16" fmla="*/ 172934 h 566730"/>
                    <a:gd name="connsiteX17" fmla="*/ 436291 w 482363"/>
                    <a:gd name="connsiteY17" fmla="*/ 197546 h 566730"/>
                    <a:gd name="connsiteX18" fmla="*/ 437845 w 482363"/>
                    <a:gd name="connsiteY18" fmla="*/ 205578 h 566730"/>
                    <a:gd name="connsiteX19" fmla="*/ 445359 w 482363"/>
                    <a:gd name="connsiteY19" fmla="*/ 243921 h 566730"/>
                    <a:gd name="connsiteX20" fmla="*/ 457794 w 482363"/>
                    <a:gd name="connsiteY20" fmla="*/ 311282 h 566730"/>
                    <a:gd name="connsiteX21" fmla="*/ 464790 w 482363"/>
                    <a:gd name="connsiteY21" fmla="*/ 351440 h 566730"/>
                    <a:gd name="connsiteX22" fmla="*/ 475671 w 482363"/>
                    <a:gd name="connsiteY22" fmla="*/ 420355 h 566730"/>
                    <a:gd name="connsiteX23" fmla="*/ 480334 w 482363"/>
                    <a:gd name="connsiteY23" fmla="*/ 457403 h 566730"/>
                    <a:gd name="connsiteX24" fmla="*/ 480852 w 482363"/>
                    <a:gd name="connsiteY24" fmla="*/ 498079 h 566730"/>
                    <a:gd name="connsiteX25" fmla="*/ 47152 w 482363"/>
                    <a:gd name="connsiteY25" fmla="*/ 563885 h 566730"/>
                    <a:gd name="connsiteX26" fmla="*/ 19172 w 482363"/>
                    <a:gd name="connsiteY26" fmla="*/ 460512 h 566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82363" h="566730">
                      <a:moveTo>
                        <a:pt x="19690" y="460772"/>
                      </a:moveTo>
                      <a:cubicBezTo>
                        <a:pt x="18654" y="452740"/>
                        <a:pt x="17617" y="444449"/>
                        <a:pt x="16581" y="435900"/>
                      </a:cubicBezTo>
                      <a:cubicBezTo>
                        <a:pt x="13472" y="408956"/>
                        <a:pt x="10881" y="380975"/>
                        <a:pt x="8809" y="355585"/>
                      </a:cubicBezTo>
                      <a:cubicBezTo>
                        <a:pt x="8031" y="347035"/>
                        <a:pt x="7513" y="338486"/>
                        <a:pt x="6995" y="330713"/>
                      </a:cubicBezTo>
                      <a:cubicBezTo>
                        <a:pt x="4145" y="291592"/>
                        <a:pt x="2850" y="263612"/>
                        <a:pt x="2850" y="263612"/>
                      </a:cubicBezTo>
                      <a:cubicBezTo>
                        <a:pt x="2073" y="258948"/>
                        <a:pt x="1554" y="254026"/>
                        <a:pt x="1036" y="249362"/>
                      </a:cubicBezTo>
                      <a:cubicBezTo>
                        <a:pt x="259" y="241072"/>
                        <a:pt x="0" y="232781"/>
                        <a:pt x="0" y="224490"/>
                      </a:cubicBezTo>
                      <a:cubicBezTo>
                        <a:pt x="0" y="213350"/>
                        <a:pt x="1036" y="202210"/>
                        <a:pt x="2591" y="191328"/>
                      </a:cubicBezTo>
                      <a:cubicBezTo>
                        <a:pt x="4404" y="178633"/>
                        <a:pt x="7254" y="166197"/>
                        <a:pt x="10881" y="154280"/>
                      </a:cubicBezTo>
                      <a:cubicBezTo>
                        <a:pt x="25908" y="106609"/>
                        <a:pt x="55184" y="65415"/>
                        <a:pt x="94305" y="37953"/>
                      </a:cubicBezTo>
                      <a:cubicBezTo>
                        <a:pt x="98191" y="35103"/>
                        <a:pt x="102337" y="32512"/>
                        <a:pt x="106223" y="30180"/>
                      </a:cubicBezTo>
                      <a:cubicBezTo>
                        <a:pt x="127727" y="17226"/>
                        <a:pt x="151821" y="8418"/>
                        <a:pt x="177988" y="4532"/>
                      </a:cubicBezTo>
                      <a:lnTo>
                        <a:pt x="193015" y="2200"/>
                      </a:lnTo>
                      <a:cubicBezTo>
                        <a:pt x="219182" y="-1686"/>
                        <a:pt x="245349" y="-391"/>
                        <a:pt x="269702" y="5827"/>
                      </a:cubicBezTo>
                      <a:cubicBezTo>
                        <a:pt x="283175" y="9195"/>
                        <a:pt x="296129" y="13858"/>
                        <a:pt x="308564" y="19558"/>
                      </a:cubicBezTo>
                      <a:cubicBezTo>
                        <a:pt x="360121" y="43912"/>
                        <a:pt x="402092" y="89769"/>
                        <a:pt x="423596" y="147803"/>
                      </a:cubicBezTo>
                      <a:cubicBezTo>
                        <a:pt x="426705" y="155834"/>
                        <a:pt x="429295" y="164384"/>
                        <a:pt x="431368" y="172934"/>
                      </a:cubicBezTo>
                      <a:cubicBezTo>
                        <a:pt x="433441" y="180965"/>
                        <a:pt x="434995" y="189256"/>
                        <a:pt x="436291" y="197546"/>
                      </a:cubicBezTo>
                      <a:cubicBezTo>
                        <a:pt x="436291" y="197546"/>
                        <a:pt x="436809" y="200396"/>
                        <a:pt x="437845" y="205578"/>
                      </a:cubicBezTo>
                      <a:cubicBezTo>
                        <a:pt x="439400" y="213609"/>
                        <a:pt x="441990" y="227081"/>
                        <a:pt x="445359" y="243921"/>
                      </a:cubicBezTo>
                      <a:cubicBezTo>
                        <a:pt x="448986" y="263093"/>
                        <a:pt x="453390" y="286411"/>
                        <a:pt x="457794" y="311282"/>
                      </a:cubicBezTo>
                      <a:cubicBezTo>
                        <a:pt x="460126" y="324495"/>
                        <a:pt x="462458" y="337968"/>
                        <a:pt x="464790" y="351440"/>
                      </a:cubicBezTo>
                      <a:cubicBezTo>
                        <a:pt x="468935" y="375275"/>
                        <a:pt x="472821" y="399110"/>
                        <a:pt x="475671" y="420355"/>
                      </a:cubicBezTo>
                      <a:cubicBezTo>
                        <a:pt x="477744" y="433827"/>
                        <a:pt x="479298" y="446522"/>
                        <a:pt x="480334" y="457403"/>
                      </a:cubicBezTo>
                      <a:cubicBezTo>
                        <a:pt x="482666" y="478648"/>
                        <a:pt x="483184" y="493675"/>
                        <a:pt x="480852" y="498079"/>
                      </a:cubicBezTo>
                      <a:cubicBezTo>
                        <a:pt x="469971" y="520101"/>
                        <a:pt x="77983" y="580466"/>
                        <a:pt x="47152" y="563885"/>
                      </a:cubicBezTo>
                      <a:cubicBezTo>
                        <a:pt x="35494" y="557667"/>
                        <a:pt x="26167" y="513365"/>
                        <a:pt x="19172" y="460512"/>
                      </a:cubicBezTo>
                      <a:close/>
                    </a:path>
                  </a:pathLst>
                </a:custGeom>
                <a:solidFill>
                  <a:srgbClr val="454554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9" name="Freeform 58">
                  <a:extLst>
                    <a:ext uri="{FF2B5EF4-FFF2-40B4-BE49-F238E27FC236}">
                      <a16:creationId xmlns:a16="http://schemas.microsoft.com/office/drawing/2014/main" id="{23DAF8C7-E21A-5F79-15EF-FD5C925134DC}"/>
                    </a:ext>
                  </a:extLst>
                </p:cNvPr>
                <p:cNvSpPr/>
                <p:nvPr/>
              </p:nvSpPr>
              <p:spPr>
                <a:xfrm>
                  <a:off x="2641320" y="2717490"/>
                  <a:ext cx="458571" cy="53888"/>
                </a:xfrm>
                <a:custGeom>
                  <a:avLst/>
                  <a:gdLst>
                    <a:gd name="connsiteX0" fmla="*/ 0 w 458571"/>
                    <a:gd name="connsiteY0" fmla="*/ 0 h 53888"/>
                    <a:gd name="connsiteX1" fmla="*/ 456758 w 458571"/>
                    <a:gd name="connsiteY1" fmla="*/ 9845 h 53888"/>
                    <a:gd name="connsiteX2" fmla="*/ 458572 w 458571"/>
                    <a:gd name="connsiteY2" fmla="*/ 34717 h 53888"/>
                    <a:gd name="connsiteX3" fmla="*/ 7513 w 458571"/>
                    <a:gd name="connsiteY3" fmla="*/ 53888 h 53888"/>
                    <a:gd name="connsiteX4" fmla="*/ 0 w 458571"/>
                    <a:gd name="connsiteY4" fmla="*/ 0 h 53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71" h="53888">
                      <a:moveTo>
                        <a:pt x="0" y="0"/>
                      </a:moveTo>
                      <a:cubicBezTo>
                        <a:pt x="68138" y="9327"/>
                        <a:pt x="394838" y="8809"/>
                        <a:pt x="456758" y="9845"/>
                      </a:cubicBezTo>
                      <a:cubicBezTo>
                        <a:pt x="457535" y="18395"/>
                        <a:pt x="458054" y="26944"/>
                        <a:pt x="458572" y="34717"/>
                      </a:cubicBezTo>
                      <a:lnTo>
                        <a:pt x="7513" y="53888"/>
                      </a:lnTo>
                      <a:cubicBezTo>
                        <a:pt x="5182" y="40675"/>
                        <a:pt x="518" y="19431"/>
                        <a:pt x="0" y="0"/>
                      </a:cubicBezTo>
                      <a:close/>
                    </a:path>
                  </a:pathLst>
                </a:custGeom>
                <a:solidFill>
                  <a:srgbClr val="1F1F3B">
                    <a:alpha val="6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0" name="Freeform 59">
                  <a:extLst>
                    <a:ext uri="{FF2B5EF4-FFF2-40B4-BE49-F238E27FC236}">
                      <a16:creationId xmlns:a16="http://schemas.microsoft.com/office/drawing/2014/main" id="{0F9CAAE8-F627-1433-CC00-C3712E05DEC6}"/>
                    </a:ext>
                  </a:extLst>
                </p:cNvPr>
                <p:cNvSpPr/>
                <p:nvPr/>
              </p:nvSpPr>
              <p:spPr>
                <a:xfrm>
                  <a:off x="2632990" y="2598572"/>
                  <a:ext cx="447211" cy="58552"/>
                </a:xfrm>
                <a:custGeom>
                  <a:avLst/>
                  <a:gdLst>
                    <a:gd name="connsiteX0" fmla="*/ 817 w 447211"/>
                    <a:gd name="connsiteY0" fmla="*/ 0 h 58552"/>
                    <a:gd name="connsiteX1" fmla="*/ 446175 w 447211"/>
                    <a:gd name="connsiteY1" fmla="*/ 10363 h 58552"/>
                    <a:gd name="connsiteX2" fmla="*/ 447212 w 447211"/>
                    <a:gd name="connsiteY2" fmla="*/ 35235 h 58552"/>
                    <a:gd name="connsiteX3" fmla="*/ 2112 w 447211"/>
                    <a:gd name="connsiteY3" fmla="*/ 58552 h 58552"/>
                    <a:gd name="connsiteX4" fmla="*/ 817 w 447211"/>
                    <a:gd name="connsiteY4" fmla="*/ 0 h 58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7211" h="58552">
                      <a:moveTo>
                        <a:pt x="817" y="0"/>
                      </a:moveTo>
                      <a:cubicBezTo>
                        <a:pt x="89681" y="6736"/>
                        <a:pt x="389696" y="9068"/>
                        <a:pt x="446175" y="10363"/>
                      </a:cubicBezTo>
                      <a:cubicBezTo>
                        <a:pt x="446953" y="18654"/>
                        <a:pt x="447212" y="26944"/>
                        <a:pt x="447212" y="35235"/>
                      </a:cubicBezTo>
                      <a:lnTo>
                        <a:pt x="2112" y="58552"/>
                      </a:lnTo>
                      <a:cubicBezTo>
                        <a:pt x="558" y="50521"/>
                        <a:pt x="-997" y="19690"/>
                        <a:pt x="817" y="0"/>
                      </a:cubicBezTo>
                      <a:close/>
                    </a:path>
                  </a:pathLst>
                </a:custGeom>
                <a:solidFill>
                  <a:srgbClr val="1F1F3B">
                    <a:alpha val="6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1" name="Freeform 60">
                  <a:extLst>
                    <a:ext uri="{FF2B5EF4-FFF2-40B4-BE49-F238E27FC236}">
                      <a16:creationId xmlns:a16="http://schemas.microsoft.com/office/drawing/2014/main" id="{3FAA32EE-F92F-ADB9-C48E-BAA79C03DB55}"/>
                    </a:ext>
                  </a:extLst>
                </p:cNvPr>
                <p:cNvSpPr/>
                <p:nvPr/>
              </p:nvSpPr>
              <p:spPr>
                <a:xfrm>
                  <a:off x="2623410" y="2734575"/>
                  <a:ext cx="505531" cy="83451"/>
                </a:xfrm>
                <a:custGeom>
                  <a:avLst/>
                  <a:gdLst>
                    <a:gd name="connsiteX0" fmla="*/ 505498 w 505531"/>
                    <a:gd name="connsiteY0" fmla="*/ 38098 h 83451"/>
                    <a:gd name="connsiteX1" fmla="*/ 505498 w 505531"/>
                    <a:gd name="connsiteY1" fmla="*/ 31621 h 83451"/>
                    <a:gd name="connsiteX2" fmla="*/ 473113 w 505531"/>
                    <a:gd name="connsiteY2" fmla="*/ 14 h 83451"/>
                    <a:gd name="connsiteX3" fmla="*/ 29309 w 505531"/>
                    <a:gd name="connsiteY3" fmla="*/ 12190 h 83451"/>
                    <a:gd name="connsiteX4" fmla="*/ 33 w 505531"/>
                    <a:gd name="connsiteY4" fmla="*/ 45353 h 83451"/>
                    <a:gd name="connsiteX5" fmla="*/ 33 w 505531"/>
                    <a:gd name="connsiteY5" fmla="*/ 51830 h 83451"/>
                    <a:gd name="connsiteX6" fmla="*/ 32418 w 505531"/>
                    <a:gd name="connsiteY6" fmla="*/ 83437 h 83451"/>
                    <a:gd name="connsiteX7" fmla="*/ 476222 w 505531"/>
                    <a:gd name="connsiteY7" fmla="*/ 71261 h 83451"/>
                    <a:gd name="connsiteX8" fmla="*/ 505498 w 505531"/>
                    <a:gd name="connsiteY8" fmla="*/ 38098 h 8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5531" h="83451">
                      <a:moveTo>
                        <a:pt x="505498" y="38098"/>
                      </a:moveTo>
                      <a:lnTo>
                        <a:pt x="505498" y="31621"/>
                      </a:lnTo>
                      <a:cubicBezTo>
                        <a:pt x="504462" y="13745"/>
                        <a:pt x="489953" y="-504"/>
                        <a:pt x="473113" y="14"/>
                      </a:cubicBezTo>
                      <a:lnTo>
                        <a:pt x="29309" y="12190"/>
                      </a:lnTo>
                      <a:cubicBezTo>
                        <a:pt x="12210" y="12709"/>
                        <a:pt x="-744" y="27476"/>
                        <a:pt x="33" y="45353"/>
                      </a:cubicBezTo>
                      <a:lnTo>
                        <a:pt x="33" y="51830"/>
                      </a:lnTo>
                      <a:cubicBezTo>
                        <a:pt x="1070" y="69706"/>
                        <a:pt x="15578" y="83956"/>
                        <a:pt x="32418" y="83437"/>
                      </a:cubicBezTo>
                      <a:lnTo>
                        <a:pt x="476222" y="71261"/>
                      </a:lnTo>
                      <a:cubicBezTo>
                        <a:pt x="493322" y="70743"/>
                        <a:pt x="506276" y="55975"/>
                        <a:pt x="505498" y="38098"/>
                      </a:cubicBezTo>
                      <a:close/>
                    </a:path>
                  </a:pathLst>
                </a:custGeom>
                <a:solidFill>
                  <a:srgbClr val="5E5E6D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2" name="Freeform 61">
                  <a:extLst>
                    <a:ext uri="{FF2B5EF4-FFF2-40B4-BE49-F238E27FC236}">
                      <a16:creationId xmlns:a16="http://schemas.microsoft.com/office/drawing/2014/main" id="{080ECB9E-C001-B34E-ED31-8364728DA0F3}"/>
                    </a:ext>
                  </a:extLst>
                </p:cNvPr>
                <p:cNvSpPr/>
                <p:nvPr/>
              </p:nvSpPr>
              <p:spPr>
                <a:xfrm>
                  <a:off x="2610974" y="2615139"/>
                  <a:ext cx="500609" cy="83451"/>
                </a:xfrm>
                <a:custGeom>
                  <a:avLst/>
                  <a:gdLst>
                    <a:gd name="connsiteX0" fmla="*/ 500576 w 500609"/>
                    <a:gd name="connsiteY0" fmla="*/ 38098 h 83451"/>
                    <a:gd name="connsiteX1" fmla="*/ 500576 w 500609"/>
                    <a:gd name="connsiteY1" fmla="*/ 31621 h 83451"/>
                    <a:gd name="connsiteX2" fmla="*/ 468450 w 500609"/>
                    <a:gd name="connsiteY2" fmla="*/ 14 h 83451"/>
                    <a:gd name="connsiteX3" fmla="*/ 29050 w 500609"/>
                    <a:gd name="connsiteY3" fmla="*/ 12190 h 83451"/>
                    <a:gd name="connsiteX4" fmla="*/ 33 w 500609"/>
                    <a:gd name="connsiteY4" fmla="*/ 45353 h 83451"/>
                    <a:gd name="connsiteX5" fmla="*/ 33 w 500609"/>
                    <a:gd name="connsiteY5" fmla="*/ 51830 h 83451"/>
                    <a:gd name="connsiteX6" fmla="*/ 32159 w 500609"/>
                    <a:gd name="connsiteY6" fmla="*/ 83437 h 83451"/>
                    <a:gd name="connsiteX7" fmla="*/ 471559 w 500609"/>
                    <a:gd name="connsiteY7" fmla="*/ 71261 h 83451"/>
                    <a:gd name="connsiteX8" fmla="*/ 500576 w 500609"/>
                    <a:gd name="connsiteY8" fmla="*/ 38098 h 8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0609" h="83451">
                      <a:moveTo>
                        <a:pt x="500576" y="38098"/>
                      </a:moveTo>
                      <a:lnTo>
                        <a:pt x="500576" y="31621"/>
                      </a:lnTo>
                      <a:cubicBezTo>
                        <a:pt x="499539" y="13745"/>
                        <a:pt x="485290" y="-504"/>
                        <a:pt x="468450" y="14"/>
                      </a:cubicBezTo>
                      <a:lnTo>
                        <a:pt x="29050" y="12190"/>
                      </a:lnTo>
                      <a:cubicBezTo>
                        <a:pt x="12210" y="12709"/>
                        <a:pt x="-744" y="27476"/>
                        <a:pt x="33" y="45353"/>
                      </a:cubicBezTo>
                      <a:lnTo>
                        <a:pt x="33" y="51830"/>
                      </a:lnTo>
                      <a:cubicBezTo>
                        <a:pt x="1070" y="69706"/>
                        <a:pt x="15319" y="83956"/>
                        <a:pt x="32159" y="83437"/>
                      </a:cubicBezTo>
                      <a:lnTo>
                        <a:pt x="471559" y="71261"/>
                      </a:lnTo>
                      <a:cubicBezTo>
                        <a:pt x="488399" y="70742"/>
                        <a:pt x="501353" y="55975"/>
                        <a:pt x="500576" y="38098"/>
                      </a:cubicBezTo>
                      <a:close/>
                    </a:path>
                  </a:pathLst>
                </a:custGeom>
                <a:solidFill>
                  <a:srgbClr val="5E5E6D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3" name="Freeform 62">
                  <a:extLst>
                    <a:ext uri="{FF2B5EF4-FFF2-40B4-BE49-F238E27FC236}">
                      <a16:creationId xmlns:a16="http://schemas.microsoft.com/office/drawing/2014/main" id="{C213A5F0-2CC9-0FDB-40D7-17D62589F0E6}"/>
                    </a:ext>
                  </a:extLst>
                </p:cNvPr>
                <p:cNvSpPr/>
                <p:nvPr/>
              </p:nvSpPr>
              <p:spPr>
                <a:xfrm>
                  <a:off x="2633289" y="2487945"/>
                  <a:ext cx="429036" cy="53111"/>
                </a:xfrm>
                <a:custGeom>
                  <a:avLst/>
                  <a:gdLst>
                    <a:gd name="connsiteX0" fmla="*/ 259 w 429036"/>
                    <a:gd name="connsiteY0" fmla="*/ 53111 h 53111"/>
                    <a:gd name="connsiteX1" fmla="*/ 15804 w 429036"/>
                    <a:gd name="connsiteY1" fmla="*/ 0 h 53111"/>
                    <a:gd name="connsiteX2" fmla="*/ 421264 w 429036"/>
                    <a:gd name="connsiteY2" fmla="*/ 9586 h 53111"/>
                    <a:gd name="connsiteX3" fmla="*/ 429036 w 429036"/>
                    <a:gd name="connsiteY3" fmla="*/ 34717 h 53111"/>
                    <a:gd name="connsiteX4" fmla="*/ 0 w 429036"/>
                    <a:gd name="connsiteY4" fmla="*/ 52852 h 53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9036" h="53111">
                      <a:moveTo>
                        <a:pt x="259" y="53111"/>
                      </a:moveTo>
                      <a:cubicBezTo>
                        <a:pt x="2073" y="40417"/>
                        <a:pt x="10363" y="10104"/>
                        <a:pt x="15804" y="0"/>
                      </a:cubicBezTo>
                      <a:cubicBezTo>
                        <a:pt x="117622" y="3627"/>
                        <a:pt x="350794" y="9845"/>
                        <a:pt x="421264" y="9586"/>
                      </a:cubicBezTo>
                      <a:cubicBezTo>
                        <a:pt x="424373" y="17617"/>
                        <a:pt x="426964" y="26167"/>
                        <a:pt x="429036" y="34717"/>
                      </a:cubicBezTo>
                      <a:lnTo>
                        <a:pt x="0" y="52852"/>
                      </a:lnTo>
                      <a:close/>
                    </a:path>
                  </a:pathLst>
                </a:custGeom>
                <a:solidFill>
                  <a:srgbClr val="1F1F3B">
                    <a:alpha val="60000"/>
                  </a:srgbClr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64" name="Freeform 63">
                  <a:extLst>
                    <a:ext uri="{FF2B5EF4-FFF2-40B4-BE49-F238E27FC236}">
                      <a16:creationId xmlns:a16="http://schemas.microsoft.com/office/drawing/2014/main" id="{E15DB89C-8378-5845-73D8-6920DD80E3F3}"/>
                    </a:ext>
                  </a:extLst>
                </p:cNvPr>
                <p:cNvSpPr/>
                <p:nvPr/>
              </p:nvSpPr>
              <p:spPr>
                <a:xfrm>
                  <a:off x="2597243" y="2503994"/>
                  <a:ext cx="500608" cy="83451"/>
                </a:xfrm>
                <a:custGeom>
                  <a:avLst/>
                  <a:gdLst>
                    <a:gd name="connsiteX0" fmla="*/ 500576 w 500608"/>
                    <a:gd name="connsiteY0" fmla="*/ 38098 h 83451"/>
                    <a:gd name="connsiteX1" fmla="*/ 500576 w 500608"/>
                    <a:gd name="connsiteY1" fmla="*/ 31621 h 83451"/>
                    <a:gd name="connsiteX2" fmla="*/ 468450 w 500608"/>
                    <a:gd name="connsiteY2" fmla="*/ 14 h 83451"/>
                    <a:gd name="connsiteX3" fmla="*/ 29050 w 500608"/>
                    <a:gd name="connsiteY3" fmla="*/ 12190 h 83451"/>
                    <a:gd name="connsiteX4" fmla="*/ 33 w 500608"/>
                    <a:gd name="connsiteY4" fmla="*/ 45353 h 83451"/>
                    <a:gd name="connsiteX5" fmla="*/ 33 w 500608"/>
                    <a:gd name="connsiteY5" fmla="*/ 51830 h 83451"/>
                    <a:gd name="connsiteX6" fmla="*/ 32159 w 500608"/>
                    <a:gd name="connsiteY6" fmla="*/ 83437 h 83451"/>
                    <a:gd name="connsiteX7" fmla="*/ 471559 w 500608"/>
                    <a:gd name="connsiteY7" fmla="*/ 71261 h 83451"/>
                    <a:gd name="connsiteX8" fmla="*/ 500576 w 500608"/>
                    <a:gd name="connsiteY8" fmla="*/ 38098 h 83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0608" h="83451">
                      <a:moveTo>
                        <a:pt x="500576" y="38098"/>
                      </a:moveTo>
                      <a:lnTo>
                        <a:pt x="500576" y="31621"/>
                      </a:lnTo>
                      <a:cubicBezTo>
                        <a:pt x="499540" y="13745"/>
                        <a:pt x="485290" y="-504"/>
                        <a:pt x="468450" y="14"/>
                      </a:cubicBezTo>
                      <a:lnTo>
                        <a:pt x="29050" y="12190"/>
                      </a:lnTo>
                      <a:cubicBezTo>
                        <a:pt x="12210" y="12709"/>
                        <a:pt x="-744" y="27476"/>
                        <a:pt x="33" y="45353"/>
                      </a:cubicBezTo>
                      <a:lnTo>
                        <a:pt x="33" y="51830"/>
                      </a:lnTo>
                      <a:cubicBezTo>
                        <a:pt x="1070" y="69706"/>
                        <a:pt x="15319" y="83956"/>
                        <a:pt x="32159" y="83437"/>
                      </a:cubicBezTo>
                      <a:lnTo>
                        <a:pt x="471559" y="71261"/>
                      </a:lnTo>
                      <a:cubicBezTo>
                        <a:pt x="488399" y="70743"/>
                        <a:pt x="501353" y="55975"/>
                        <a:pt x="500576" y="38098"/>
                      </a:cubicBezTo>
                      <a:close/>
                    </a:path>
                  </a:pathLst>
                </a:custGeom>
                <a:solidFill>
                  <a:srgbClr val="5E5E6D"/>
                </a:solidFill>
                <a:ln w="25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D68ABA83-1AD6-C0E6-60EF-D274BF8E050F}"/>
                </a:ext>
              </a:extLst>
            </p:cNvPr>
            <p:cNvSpPr/>
            <p:nvPr/>
          </p:nvSpPr>
          <p:spPr>
            <a:xfrm>
              <a:off x="3826088" y="770005"/>
              <a:ext cx="172538" cy="127481"/>
            </a:xfrm>
            <a:custGeom>
              <a:avLst/>
              <a:gdLst>
                <a:gd name="connsiteX0" fmla="*/ 7000 w 172538"/>
                <a:gd name="connsiteY0" fmla="*/ 70709 h 127481"/>
                <a:gd name="connsiteX1" fmla="*/ 65034 w 172538"/>
                <a:gd name="connsiteY1" fmla="*/ 27702 h 127481"/>
                <a:gd name="connsiteX2" fmla="*/ 91201 w 172538"/>
                <a:gd name="connsiteY2" fmla="*/ 1017 h 127481"/>
                <a:gd name="connsiteX3" fmla="*/ 96901 w 172538"/>
                <a:gd name="connsiteY3" fmla="*/ 30293 h 127481"/>
                <a:gd name="connsiteX4" fmla="*/ 170221 w 172538"/>
                <a:gd name="connsiteY4" fmla="*/ 27184 h 127481"/>
                <a:gd name="connsiteX5" fmla="*/ 22804 w 172538"/>
                <a:gd name="connsiteY5" fmla="*/ 120453 h 127481"/>
                <a:gd name="connsiteX6" fmla="*/ 7000 w 172538"/>
                <a:gd name="connsiteY6" fmla="*/ 70709 h 127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538" h="127481">
                  <a:moveTo>
                    <a:pt x="7000" y="70709"/>
                  </a:moveTo>
                  <a:cubicBezTo>
                    <a:pt x="28245" y="58792"/>
                    <a:pt x="59853" y="41174"/>
                    <a:pt x="65034" y="27702"/>
                  </a:cubicBezTo>
                  <a:cubicBezTo>
                    <a:pt x="74620" y="2830"/>
                    <a:pt x="86020" y="-2610"/>
                    <a:pt x="91201" y="1017"/>
                  </a:cubicBezTo>
                  <a:cubicBezTo>
                    <a:pt x="97160" y="5421"/>
                    <a:pt x="79284" y="37288"/>
                    <a:pt x="96901" y="30293"/>
                  </a:cubicBezTo>
                  <a:cubicBezTo>
                    <a:pt x="129027" y="17598"/>
                    <a:pt x="159080" y="-13492"/>
                    <a:pt x="170221" y="27184"/>
                  </a:cubicBezTo>
                  <a:cubicBezTo>
                    <a:pt x="189911" y="98431"/>
                    <a:pt x="79284" y="76150"/>
                    <a:pt x="22804" y="120453"/>
                  </a:cubicBezTo>
                  <a:cubicBezTo>
                    <a:pt x="-16576" y="151283"/>
                    <a:pt x="7000" y="70709"/>
                    <a:pt x="7000" y="70709"/>
                  </a:cubicBezTo>
                  <a:close/>
                </a:path>
              </a:pathLst>
            </a:custGeom>
            <a:solidFill>
              <a:srgbClr val="EFAEA6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E83031B-4062-A8AB-1D78-59F44A782A95}"/>
                </a:ext>
              </a:extLst>
            </p:cNvPr>
            <p:cNvSpPr/>
            <p:nvPr/>
          </p:nvSpPr>
          <p:spPr>
            <a:xfrm>
              <a:off x="2951957" y="2237155"/>
              <a:ext cx="99745" cy="139125"/>
            </a:xfrm>
            <a:custGeom>
              <a:avLst/>
              <a:gdLst>
                <a:gd name="connsiteX0" fmla="*/ 60625 w 99745"/>
                <a:gd name="connsiteY0" fmla="*/ 114513 h 139125"/>
                <a:gd name="connsiteX1" fmla="*/ 99746 w 99745"/>
                <a:gd name="connsiteY1" fmla="*/ 31349 h 139125"/>
                <a:gd name="connsiteX2" fmla="*/ 38085 w 99745"/>
                <a:gd name="connsiteY2" fmla="*/ 0 h 139125"/>
                <a:gd name="connsiteX3" fmla="*/ 0 w 99745"/>
                <a:gd name="connsiteY3" fmla="*/ 91455 h 139125"/>
                <a:gd name="connsiteX4" fmla="*/ 28240 w 99745"/>
                <a:gd name="connsiteY4" fmla="*/ 139126 h 139125"/>
                <a:gd name="connsiteX5" fmla="*/ 60625 w 99745"/>
                <a:gd name="connsiteY5" fmla="*/ 114513 h 13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745" h="139125">
                  <a:moveTo>
                    <a:pt x="60625" y="114513"/>
                  </a:moveTo>
                  <a:cubicBezTo>
                    <a:pt x="73838" y="91973"/>
                    <a:pt x="99746" y="31349"/>
                    <a:pt x="99746" y="31349"/>
                  </a:cubicBezTo>
                  <a:lnTo>
                    <a:pt x="38085" y="0"/>
                  </a:lnTo>
                  <a:lnTo>
                    <a:pt x="0" y="91455"/>
                  </a:lnTo>
                  <a:lnTo>
                    <a:pt x="28240" y="139126"/>
                  </a:lnTo>
                  <a:lnTo>
                    <a:pt x="60625" y="114513"/>
                  </a:lnTo>
                  <a:close/>
                </a:path>
              </a:pathLst>
            </a:custGeom>
            <a:solidFill>
              <a:srgbClr val="EFAEA6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2452E32-D57D-D860-9BFE-8EB58BAADF00}"/>
                </a:ext>
              </a:extLst>
            </p:cNvPr>
            <p:cNvSpPr/>
            <p:nvPr/>
          </p:nvSpPr>
          <p:spPr>
            <a:xfrm>
              <a:off x="2433797" y="1884029"/>
              <a:ext cx="128503" cy="91196"/>
            </a:xfrm>
            <a:custGeom>
              <a:avLst/>
              <a:gdLst>
                <a:gd name="connsiteX0" fmla="*/ 39639 w 128503"/>
                <a:gd name="connsiteY0" fmla="*/ 91196 h 91196"/>
                <a:gd name="connsiteX1" fmla="*/ 128504 w 128503"/>
                <a:gd name="connsiteY1" fmla="*/ 67102 h 91196"/>
                <a:gd name="connsiteX2" fmla="*/ 112441 w 128503"/>
                <a:gd name="connsiteY2" fmla="*/ 0 h 91196"/>
                <a:gd name="connsiteX3" fmla="*/ 18136 w 128503"/>
                <a:gd name="connsiteY3" fmla="*/ 30312 h 91196"/>
                <a:gd name="connsiteX4" fmla="*/ 0 w 128503"/>
                <a:gd name="connsiteY4" fmla="*/ 82646 h 91196"/>
                <a:gd name="connsiteX5" fmla="*/ 39898 w 128503"/>
                <a:gd name="connsiteY5" fmla="*/ 91196 h 9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503" h="91196">
                  <a:moveTo>
                    <a:pt x="39639" y="91196"/>
                  </a:moveTo>
                  <a:cubicBezTo>
                    <a:pt x="65288" y="86533"/>
                    <a:pt x="128504" y="67102"/>
                    <a:pt x="128504" y="67102"/>
                  </a:cubicBezTo>
                  <a:lnTo>
                    <a:pt x="112441" y="0"/>
                  </a:lnTo>
                  <a:lnTo>
                    <a:pt x="18136" y="30312"/>
                  </a:lnTo>
                  <a:lnTo>
                    <a:pt x="0" y="82646"/>
                  </a:lnTo>
                  <a:lnTo>
                    <a:pt x="39898" y="91196"/>
                  </a:lnTo>
                  <a:close/>
                </a:path>
              </a:pathLst>
            </a:custGeom>
            <a:solidFill>
              <a:srgbClr val="EFAEA6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70C26E2-DB5E-E2AE-FFCF-B98EECF3E540}"/>
                </a:ext>
              </a:extLst>
            </p:cNvPr>
            <p:cNvSpPr/>
            <p:nvPr/>
          </p:nvSpPr>
          <p:spPr>
            <a:xfrm>
              <a:off x="2392486" y="1906562"/>
              <a:ext cx="93944" cy="207654"/>
            </a:xfrm>
            <a:custGeom>
              <a:avLst/>
              <a:gdLst>
                <a:gd name="connsiteX0" fmla="*/ 93128 w 93944"/>
                <a:gd name="connsiteY0" fmla="*/ 70995 h 207654"/>
                <a:gd name="connsiteX1" fmla="*/ 79137 w 93944"/>
                <a:gd name="connsiteY1" fmla="*/ 81358 h 207654"/>
                <a:gd name="connsiteX2" fmla="*/ 77324 w 93944"/>
                <a:gd name="connsiteY2" fmla="*/ 195613 h 207654"/>
                <a:gd name="connsiteX3" fmla="*/ 36648 w 93944"/>
                <a:gd name="connsiteY3" fmla="*/ 187840 h 207654"/>
                <a:gd name="connsiteX4" fmla="*/ 377 w 93944"/>
                <a:gd name="connsiteY4" fmla="*/ 30579 h 207654"/>
                <a:gd name="connsiteX5" fmla="*/ 8408 w 93944"/>
                <a:gd name="connsiteY5" fmla="*/ 13479 h 207654"/>
                <a:gd name="connsiteX6" fmla="*/ 70328 w 93944"/>
                <a:gd name="connsiteY6" fmla="*/ 4153 h 207654"/>
                <a:gd name="connsiteX7" fmla="*/ 93387 w 93944"/>
                <a:gd name="connsiteY7" fmla="*/ 70995 h 207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944" h="207654">
                  <a:moveTo>
                    <a:pt x="93128" y="70995"/>
                  </a:moveTo>
                  <a:cubicBezTo>
                    <a:pt x="96496" y="77731"/>
                    <a:pt x="88982" y="76177"/>
                    <a:pt x="79137" y="81358"/>
                  </a:cubicBezTo>
                  <a:cubicBezTo>
                    <a:pt x="56079" y="93017"/>
                    <a:pt x="76287" y="181881"/>
                    <a:pt x="77324" y="195613"/>
                  </a:cubicBezTo>
                  <a:cubicBezTo>
                    <a:pt x="77842" y="202867"/>
                    <a:pt x="44680" y="222298"/>
                    <a:pt x="36648" y="187840"/>
                  </a:cubicBezTo>
                  <a:cubicBezTo>
                    <a:pt x="29912" y="158046"/>
                    <a:pt x="7631" y="62964"/>
                    <a:pt x="377" y="30579"/>
                  </a:cubicBezTo>
                  <a:cubicBezTo>
                    <a:pt x="-1178" y="23843"/>
                    <a:pt x="2190" y="16848"/>
                    <a:pt x="8408" y="13479"/>
                  </a:cubicBezTo>
                  <a:cubicBezTo>
                    <a:pt x="30689" y="2080"/>
                    <a:pt x="67479" y="-4915"/>
                    <a:pt x="70328" y="4153"/>
                  </a:cubicBezTo>
                  <a:cubicBezTo>
                    <a:pt x="77842" y="16848"/>
                    <a:pt x="79655" y="43274"/>
                    <a:pt x="93387" y="70995"/>
                  </a:cubicBezTo>
                  <a:close/>
                </a:path>
              </a:pathLst>
            </a:custGeom>
            <a:solidFill>
              <a:srgbClr val="1F1F39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B7738747-B2BA-A126-F431-A13E3572E321}"/>
                </a:ext>
              </a:extLst>
            </p:cNvPr>
            <p:cNvSpPr/>
            <p:nvPr/>
          </p:nvSpPr>
          <p:spPr>
            <a:xfrm>
              <a:off x="2492749" y="1292095"/>
              <a:ext cx="828137" cy="1014493"/>
            </a:xfrm>
            <a:custGeom>
              <a:avLst/>
              <a:gdLst>
                <a:gd name="connsiteX0" fmla="*/ 827879 w 828137"/>
                <a:gd name="connsiteY0" fmla="*/ 71184 h 1014493"/>
                <a:gd name="connsiteX1" fmla="*/ 688235 w 828137"/>
                <a:gd name="connsiteY1" fmla="*/ 632610 h 1014493"/>
                <a:gd name="connsiteX2" fmla="*/ 548591 w 828137"/>
                <a:gd name="connsiteY2" fmla="*/ 1014494 h 1014493"/>
                <a:gd name="connsiteX3" fmla="*/ 458431 w 828137"/>
                <a:gd name="connsiteY3" fmla="*/ 981332 h 1014493"/>
                <a:gd name="connsiteX4" fmla="*/ 577089 w 828137"/>
                <a:gd name="connsiteY4" fmla="*/ 614733 h 1014493"/>
                <a:gd name="connsiteX5" fmla="*/ 607402 w 828137"/>
                <a:gd name="connsiteY5" fmla="*/ 270934 h 1014493"/>
                <a:gd name="connsiteX6" fmla="*/ 385111 w 828137"/>
                <a:gd name="connsiteY6" fmla="*/ 538305 h 1014493"/>
                <a:gd name="connsiteX7" fmla="*/ 38203 w 828137"/>
                <a:gd name="connsiteY7" fmla="*/ 682612 h 1014493"/>
                <a:gd name="connsiteX8" fmla="*/ 2191 w 828137"/>
                <a:gd name="connsiteY8" fmla="*/ 594007 h 1014493"/>
                <a:gd name="connsiteX9" fmla="*/ 316973 w 828137"/>
                <a:gd name="connsiteY9" fmla="*/ 456176 h 1014493"/>
                <a:gd name="connsiteX10" fmla="*/ 488225 w 828137"/>
                <a:gd name="connsiteY10" fmla="*/ 131290 h 1014493"/>
                <a:gd name="connsiteX11" fmla="*/ 554031 w 828137"/>
                <a:gd name="connsiteY11" fmla="*/ 21699 h 1014493"/>
                <a:gd name="connsiteX12" fmla="*/ 554031 w 828137"/>
                <a:gd name="connsiteY12" fmla="*/ 21699 h 1014493"/>
                <a:gd name="connsiteX13" fmla="*/ 568022 w 828137"/>
                <a:gd name="connsiteY13" fmla="*/ 1491 h 1014493"/>
                <a:gd name="connsiteX14" fmla="*/ 784612 w 828137"/>
                <a:gd name="connsiteY14" fmla="*/ 61339 h 1014493"/>
                <a:gd name="connsiteX15" fmla="*/ 828138 w 828137"/>
                <a:gd name="connsiteY15" fmla="*/ 71443 h 1014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8137" h="1014493">
                  <a:moveTo>
                    <a:pt x="827879" y="71184"/>
                  </a:moveTo>
                  <a:cubicBezTo>
                    <a:pt x="811816" y="186474"/>
                    <a:pt x="707666" y="578203"/>
                    <a:pt x="688235" y="632610"/>
                  </a:cubicBezTo>
                  <a:cubicBezTo>
                    <a:pt x="668804" y="687017"/>
                    <a:pt x="559731" y="998690"/>
                    <a:pt x="548591" y="1014494"/>
                  </a:cubicBezTo>
                  <a:cubicBezTo>
                    <a:pt x="482007" y="996099"/>
                    <a:pt x="458431" y="981332"/>
                    <a:pt x="458431" y="981332"/>
                  </a:cubicBezTo>
                  <a:cubicBezTo>
                    <a:pt x="473457" y="935474"/>
                    <a:pt x="569058" y="702043"/>
                    <a:pt x="577089" y="614733"/>
                  </a:cubicBezTo>
                  <a:cubicBezTo>
                    <a:pt x="585121" y="527423"/>
                    <a:pt x="607402" y="270934"/>
                    <a:pt x="607402" y="270934"/>
                  </a:cubicBezTo>
                  <a:cubicBezTo>
                    <a:pt x="539782" y="354099"/>
                    <a:pt x="472680" y="459285"/>
                    <a:pt x="385111" y="538305"/>
                  </a:cubicBezTo>
                  <a:cubicBezTo>
                    <a:pt x="261789" y="635978"/>
                    <a:pt x="38203" y="682612"/>
                    <a:pt x="38203" y="682612"/>
                  </a:cubicBezTo>
                  <a:cubicBezTo>
                    <a:pt x="8668" y="632351"/>
                    <a:pt x="-5841" y="592453"/>
                    <a:pt x="2191" y="594007"/>
                  </a:cubicBezTo>
                  <a:cubicBezTo>
                    <a:pt x="61002" y="565508"/>
                    <a:pt x="281479" y="507733"/>
                    <a:pt x="316973" y="456176"/>
                  </a:cubicBezTo>
                  <a:cubicBezTo>
                    <a:pt x="342622" y="418869"/>
                    <a:pt x="415682" y="262126"/>
                    <a:pt x="488225" y="131290"/>
                  </a:cubicBezTo>
                  <a:cubicBezTo>
                    <a:pt x="510765" y="90874"/>
                    <a:pt x="533046" y="52789"/>
                    <a:pt x="554031" y="21699"/>
                  </a:cubicBezTo>
                  <a:cubicBezTo>
                    <a:pt x="554031" y="21699"/>
                    <a:pt x="554031" y="21699"/>
                    <a:pt x="554031" y="21699"/>
                  </a:cubicBezTo>
                  <a:cubicBezTo>
                    <a:pt x="558695" y="14704"/>
                    <a:pt x="563358" y="7968"/>
                    <a:pt x="568022" y="1491"/>
                  </a:cubicBezTo>
                  <a:cubicBezTo>
                    <a:pt x="577348" y="-11204"/>
                    <a:pt x="784612" y="61339"/>
                    <a:pt x="784612" y="61339"/>
                  </a:cubicBezTo>
                  <a:lnTo>
                    <a:pt x="828138" y="71443"/>
                  </a:lnTo>
                  <a:close/>
                </a:path>
              </a:pathLst>
            </a:custGeom>
            <a:solidFill>
              <a:srgbClr val="51515B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94F91F14-F934-1032-B95C-40A67A82A0BE}"/>
                </a:ext>
              </a:extLst>
            </p:cNvPr>
            <p:cNvSpPr/>
            <p:nvPr/>
          </p:nvSpPr>
          <p:spPr>
            <a:xfrm>
              <a:off x="3311301" y="796371"/>
              <a:ext cx="88194" cy="175696"/>
            </a:xfrm>
            <a:custGeom>
              <a:avLst/>
              <a:gdLst>
                <a:gd name="connsiteX0" fmla="*/ 54925 w 88194"/>
                <a:gd name="connsiteY0" fmla="*/ 175696 h 175696"/>
                <a:gd name="connsiteX1" fmla="*/ 0 w 88194"/>
                <a:gd name="connsiteY1" fmla="*/ 142793 h 175696"/>
                <a:gd name="connsiteX2" fmla="*/ 18654 w 88194"/>
                <a:gd name="connsiteY2" fmla="*/ 23616 h 175696"/>
                <a:gd name="connsiteX3" fmla="*/ 32644 w 88194"/>
                <a:gd name="connsiteY3" fmla="*/ 40 h 175696"/>
                <a:gd name="connsiteX4" fmla="*/ 67102 w 88194"/>
                <a:gd name="connsiteY4" fmla="*/ 35793 h 175696"/>
                <a:gd name="connsiteX5" fmla="*/ 83424 w 88194"/>
                <a:gd name="connsiteY5" fmla="*/ 52633 h 175696"/>
                <a:gd name="connsiteX6" fmla="*/ 77724 w 88194"/>
                <a:gd name="connsiteY6" fmla="*/ 82428 h 175696"/>
                <a:gd name="connsiteX7" fmla="*/ 87569 w 88194"/>
                <a:gd name="connsiteY7" fmla="*/ 136575 h 175696"/>
                <a:gd name="connsiteX8" fmla="*/ 54925 w 88194"/>
                <a:gd name="connsiteY8" fmla="*/ 175437 h 17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194" h="175696">
                  <a:moveTo>
                    <a:pt x="54925" y="175696"/>
                  </a:moveTo>
                  <a:lnTo>
                    <a:pt x="0" y="142793"/>
                  </a:lnTo>
                  <a:cubicBezTo>
                    <a:pt x="6736" y="115331"/>
                    <a:pt x="7772" y="46934"/>
                    <a:pt x="18654" y="23616"/>
                  </a:cubicBezTo>
                  <a:cubicBezTo>
                    <a:pt x="30572" y="-2032"/>
                    <a:pt x="32644" y="40"/>
                    <a:pt x="32644" y="40"/>
                  </a:cubicBezTo>
                  <a:lnTo>
                    <a:pt x="67102" y="35793"/>
                  </a:lnTo>
                  <a:lnTo>
                    <a:pt x="83424" y="52633"/>
                  </a:lnTo>
                  <a:cubicBezTo>
                    <a:pt x="83424" y="52633"/>
                    <a:pt x="78242" y="62997"/>
                    <a:pt x="77724" y="82428"/>
                  </a:cubicBezTo>
                  <a:cubicBezTo>
                    <a:pt x="77724" y="96159"/>
                    <a:pt x="79538" y="114294"/>
                    <a:pt x="87569" y="136575"/>
                  </a:cubicBezTo>
                  <a:cubicBezTo>
                    <a:pt x="93528" y="153416"/>
                    <a:pt x="54925" y="175437"/>
                    <a:pt x="54925" y="175437"/>
                  </a:cubicBezTo>
                  <a:close/>
                </a:path>
              </a:pathLst>
            </a:custGeom>
            <a:solidFill>
              <a:srgbClr val="EFAEA6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AEBD8F1-80EF-771A-2025-D9FC4E18D8D3}"/>
                </a:ext>
              </a:extLst>
            </p:cNvPr>
            <p:cNvSpPr/>
            <p:nvPr/>
          </p:nvSpPr>
          <p:spPr>
            <a:xfrm>
              <a:off x="3341301" y="832424"/>
              <a:ext cx="53423" cy="50421"/>
            </a:xfrm>
            <a:custGeom>
              <a:avLst/>
              <a:gdLst>
                <a:gd name="connsiteX0" fmla="*/ 53424 w 53423"/>
                <a:gd name="connsiteY0" fmla="*/ 16840 h 50421"/>
                <a:gd name="connsiteX1" fmla="*/ 47724 w 53423"/>
                <a:gd name="connsiteY1" fmla="*/ 49484 h 50421"/>
                <a:gd name="connsiteX2" fmla="*/ 4199 w 53423"/>
                <a:gd name="connsiteY2" fmla="*/ 14508 h 50421"/>
                <a:gd name="connsiteX3" fmla="*/ 37102 w 53423"/>
                <a:gd name="connsiteY3" fmla="*/ 0 h 50421"/>
                <a:gd name="connsiteX4" fmla="*/ 53424 w 53423"/>
                <a:gd name="connsiteY4" fmla="*/ 16840 h 5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23" h="50421">
                  <a:moveTo>
                    <a:pt x="53424" y="16840"/>
                  </a:moveTo>
                  <a:cubicBezTo>
                    <a:pt x="53424" y="16840"/>
                    <a:pt x="48242" y="30053"/>
                    <a:pt x="47724" y="49484"/>
                  </a:cubicBezTo>
                  <a:cubicBezTo>
                    <a:pt x="6271" y="56479"/>
                    <a:pt x="-7978" y="22281"/>
                    <a:pt x="4199" y="14508"/>
                  </a:cubicBezTo>
                  <a:cubicBezTo>
                    <a:pt x="11712" y="9586"/>
                    <a:pt x="37102" y="0"/>
                    <a:pt x="37102" y="0"/>
                  </a:cubicBezTo>
                  <a:lnTo>
                    <a:pt x="53424" y="16840"/>
                  </a:lnTo>
                  <a:close/>
                </a:path>
              </a:pathLst>
            </a:custGeom>
            <a:solidFill>
              <a:srgbClr val="1F1F39">
                <a:alpha val="10000"/>
              </a:srgbClr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A7F6FED2-2095-EBD0-8466-D4CEF41F5399}"/>
                </a:ext>
              </a:extLst>
            </p:cNvPr>
            <p:cNvSpPr/>
            <p:nvPr/>
          </p:nvSpPr>
          <p:spPr>
            <a:xfrm>
              <a:off x="3324514" y="752627"/>
              <a:ext cx="108884" cy="104091"/>
            </a:xfrm>
            <a:custGeom>
              <a:avLst/>
              <a:gdLst>
                <a:gd name="connsiteX0" fmla="*/ 82906 w 108884"/>
                <a:gd name="connsiteY0" fmla="*/ 0 h 104091"/>
                <a:gd name="connsiteX1" fmla="*/ 105446 w 108884"/>
                <a:gd name="connsiteY1" fmla="*/ 56220 h 104091"/>
                <a:gd name="connsiteX2" fmla="*/ 103891 w 108884"/>
                <a:gd name="connsiteY2" fmla="*/ 101300 h 104091"/>
                <a:gd name="connsiteX3" fmla="*/ 16063 w 108884"/>
                <a:gd name="connsiteY3" fmla="*/ 80833 h 104091"/>
                <a:gd name="connsiteX4" fmla="*/ 0 w 108884"/>
                <a:gd name="connsiteY4" fmla="*/ 17358 h 104091"/>
                <a:gd name="connsiteX5" fmla="*/ 82906 w 108884"/>
                <a:gd name="connsiteY5" fmla="*/ 0 h 10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884" h="104091">
                  <a:moveTo>
                    <a:pt x="82906" y="0"/>
                  </a:moveTo>
                  <a:cubicBezTo>
                    <a:pt x="88865" y="19690"/>
                    <a:pt x="118918" y="53370"/>
                    <a:pt x="105446" y="56220"/>
                  </a:cubicBezTo>
                  <a:cubicBezTo>
                    <a:pt x="91973" y="59070"/>
                    <a:pt x="118141" y="97673"/>
                    <a:pt x="103891" y="101300"/>
                  </a:cubicBezTo>
                  <a:cubicBezTo>
                    <a:pt x="69175" y="110109"/>
                    <a:pt x="24354" y="96637"/>
                    <a:pt x="16063" y="80833"/>
                  </a:cubicBezTo>
                  <a:cubicBezTo>
                    <a:pt x="7772" y="65029"/>
                    <a:pt x="0" y="17358"/>
                    <a:pt x="0" y="17358"/>
                  </a:cubicBezTo>
                  <a:lnTo>
                    <a:pt x="82906" y="0"/>
                  </a:lnTo>
                  <a:close/>
                </a:path>
              </a:pathLst>
            </a:custGeom>
            <a:solidFill>
              <a:srgbClr val="EFAEA6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7C6E6A92-06EA-9D22-4289-829DD41F6228}"/>
                </a:ext>
              </a:extLst>
            </p:cNvPr>
            <p:cNvSpPr/>
            <p:nvPr/>
          </p:nvSpPr>
          <p:spPr>
            <a:xfrm>
              <a:off x="3295594" y="709694"/>
              <a:ext cx="131961" cy="126626"/>
            </a:xfrm>
            <a:custGeom>
              <a:avLst/>
              <a:gdLst>
                <a:gd name="connsiteX0" fmla="*/ 79958 w 131961"/>
                <a:gd name="connsiteY0" fmla="*/ 70136 h 126626"/>
                <a:gd name="connsiteX1" fmla="*/ 99130 w 131961"/>
                <a:gd name="connsiteY1" fmla="*/ 66250 h 126626"/>
                <a:gd name="connsiteX2" fmla="*/ 104312 w 131961"/>
                <a:gd name="connsiteY2" fmla="*/ 47596 h 126626"/>
                <a:gd name="connsiteX3" fmla="*/ 131774 w 131961"/>
                <a:gd name="connsiteY3" fmla="*/ 20911 h 126626"/>
                <a:gd name="connsiteX4" fmla="*/ 96021 w 131961"/>
                <a:gd name="connsiteY4" fmla="*/ 10548 h 126626"/>
                <a:gd name="connsiteX5" fmla="*/ 65450 w 131961"/>
                <a:gd name="connsiteY5" fmla="*/ 703 h 126626"/>
                <a:gd name="connsiteX6" fmla="*/ 44205 w 131961"/>
                <a:gd name="connsiteY6" fmla="*/ 15211 h 126626"/>
                <a:gd name="connsiteX7" fmla="*/ 11820 w 131961"/>
                <a:gd name="connsiteY7" fmla="*/ 19616 h 126626"/>
                <a:gd name="connsiteX8" fmla="*/ 2752 w 131961"/>
                <a:gd name="connsiteY8" fmla="*/ 76095 h 126626"/>
                <a:gd name="connsiteX9" fmla="*/ 46537 w 131961"/>
                <a:gd name="connsiteY9" fmla="*/ 125839 h 126626"/>
                <a:gd name="connsiteX10" fmla="*/ 43169 w 131961"/>
                <a:gd name="connsiteY10" fmla="*/ 93972 h 126626"/>
                <a:gd name="connsiteX11" fmla="*/ 63636 w 131961"/>
                <a:gd name="connsiteY11" fmla="*/ 98376 h 126626"/>
                <a:gd name="connsiteX12" fmla="*/ 76331 w 131961"/>
                <a:gd name="connsiteY12" fmla="*/ 88272 h 126626"/>
                <a:gd name="connsiteX13" fmla="*/ 80476 w 131961"/>
                <a:gd name="connsiteY13" fmla="*/ 70136 h 12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961" h="126626">
                  <a:moveTo>
                    <a:pt x="79958" y="70136"/>
                  </a:moveTo>
                  <a:cubicBezTo>
                    <a:pt x="91358" y="69100"/>
                    <a:pt x="92135" y="71691"/>
                    <a:pt x="99130" y="66250"/>
                  </a:cubicBezTo>
                  <a:cubicBezTo>
                    <a:pt x="106125" y="60809"/>
                    <a:pt x="90322" y="53037"/>
                    <a:pt x="104312" y="47596"/>
                  </a:cubicBezTo>
                  <a:cubicBezTo>
                    <a:pt x="118302" y="42156"/>
                    <a:pt x="133847" y="37751"/>
                    <a:pt x="131774" y="20911"/>
                  </a:cubicBezTo>
                  <a:cubicBezTo>
                    <a:pt x="128665" y="-3442"/>
                    <a:pt x="108457" y="4848"/>
                    <a:pt x="96021" y="10548"/>
                  </a:cubicBezTo>
                  <a:cubicBezTo>
                    <a:pt x="87990" y="14175"/>
                    <a:pt x="82031" y="-3701"/>
                    <a:pt x="65450" y="703"/>
                  </a:cubicBezTo>
                  <a:cubicBezTo>
                    <a:pt x="52496" y="4071"/>
                    <a:pt x="55605" y="11584"/>
                    <a:pt x="44205" y="15211"/>
                  </a:cubicBezTo>
                  <a:cubicBezTo>
                    <a:pt x="37210" y="17284"/>
                    <a:pt x="20888" y="8734"/>
                    <a:pt x="11820" y="19616"/>
                  </a:cubicBezTo>
                  <a:cubicBezTo>
                    <a:pt x="-5279" y="39824"/>
                    <a:pt x="15965" y="55628"/>
                    <a:pt x="2752" y="76095"/>
                  </a:cubicBezTo>
                  <a:cubicBezTo>
                    <a:pt x="-12792" y="100190"/>
                    <a:pt x="42392" y="132056"/>
                    <a:pt x="46537" y="125839"/>
                  </a:cubicBezTo>
                  <a:cubicBezTo>
                    <a:pt x="51460" y="118584"/>
                    <a:pt x="37987" y="100190"/>
                    <a:pt x="43169" y="93972"/>
                  </a:cubicBezTo>
                  <a:cubicBezTo>
                    <a:pt x="51201" y="84645"/>
                    <a:pt x="54050" y="92676"/>
                    <a:pt x="63636" y="98376"/>
                  </a:cubicBezTo>
                  <a:cubicBezTo>
                    <a:pt x="73999" y="104594"/>
                    <a:pt x="89803" y="101744"/>
                    <a:pt x="76331" y="88272"/>
                  </a:cubicBezTo>
                  <a:cubicBezTo>
                    <a:pt x="62859" y="75059"/>
                    <a:pt x="70372" y="70914"/>
                    <a:pt x="80476" y="70136"/>
                  </a:cubicBezTo>
                  <a:close/>
                </a:path>
              </a:pathLst>
            </a:custGeom>
            <a:solidFill>
              <a:srgbClr val="1F1F39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0985CC6-8EAE-271E-261E-A622A30096D0}"/>
                </a:ext>
              </a:extLst>
            </p:cNvPr>
            <p:cNvSpPr/>
            <p:nvPr/>
          </p:nvSpPr>
          <p:spPr>
            <a:xfrm>
              <a:off x="3096265" y="1506809"/>
              <a:ext cx="45079" cy="141975"/>
            </a:xfrm>
            <a:custGeom>
              <a:avLst/>
              <a:gdLst>
                <a:gd name="connsiteX0" fmla="*/ 0 w 45079"/>
                <a:gd name="connsiteY0" fmla="*/ 141976 h 141975"/>
                <a:gd name="connsiteX1" fmla="*/ 4405 w 45079"/>
                <a:gd name="connsiteY1" fmla="*/ 56220 h 141975"/>
                <a:gd name="connsiteX2" fmla="*/ 45080 w 45079"/>
                <a:gd name="connsiteY2" fmla="*/ 0 h 141975"/>
                <a:gd name="connsiteX3" fmla="*/ 0 w 45079"/>
                <a:gd name="connsiteY3" fmla="*/ 141976 h 14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79" h="141975">
                  <a:moveTo>
                    <a:pt x="0" y="141976"/>
                  </a:moveTo>
                  <a:cubicBezTo>
                    <a:pt x="2591" y="92492"/>
                    <a:pt x="4405" y="56220"/>
                    <a:pt x="4405" y="56220"/>
                  </a:cubicBezTo>
                  <a:cubicBezTo>
                    <a:pt x="24095" y="30831"/>
                    <a:pt x="45080" y="0"/>
                    <a:pt x="45080" y="0"/>
                  </a:cubicBezTo>
                  <a:cubicBezTo>
                    <a:pt x="45080" y="0"/>
                    <a:pt x="21504" y="92233"/>
                    <a:pt x="0" y="141976"/>
                  </a:cubicBezTo>
                  <a:close/>
                </a:path>
              </a:pathLst>
            </a:custGeom>
            <a:solidFill>
              <a:srgbClr val="1F1F39">
                <a:alpha val="60000"/>
              </a:srgbClr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D9B1EF15-7422-013B-F577-66562A8AE3BC}"/>
                </a:ext>
              </a:extLst>
            </p:cNvPr>
            <p:cNvSpPr/>
            <p:nvPr/>
          </p:nvSpPr>
          <p:spPr>
            <a:xfrm>
              <a:off x="2980974" y="1313535"/>
              <a:ext cx="167106" cy="109590"/>
            </a:xfrm>
            <a:custGeom>
              <a:avLst/>
              <a:gdLst>
                <a:gd name="connsiteX0" fmla="*/ 167107 w 167106"/>
                <a:gd name="connsiteY0" fmla="*/ 53630 h 109590"/>
                <a:gd name="connsiteX1" fmla="*/ 0 w 167106"/>
                <a:gd name="connsiteY1" fmla="*/ 109591 h 109590"/>
                <a:gd name="connsiteX2" fmla="*/ 65806 w 167106"/>
                <a:gd name="connsiteY2" fmla="*/ 0 h 109590"/>
                <a:gd name="connsiteX3" fmla="*/ 65806 w 167106"/>
                <a:gd name="connsiteY3" fmla="*/ 0 h 109590"/>
                <a:gd name="connsiteX4" fmla="*/ 167107 w 167106"/>
                <a:gd name="connsiteY4" fmla="*/ 53630 h 10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106" h="109590">
                  <a:moveTo>
                    <a:pt x="167107" y="53630"/>
                  </a:moveTo>
                  <a:cubicBezTo>
                    <a:pt x="131613" y="90937"/>
                    <a:pt x="59847" y="103891"/>
                    <a:pt x="0" y="109591"/>
                  </a:cubicBezTo>
                  <a:cubicBezTo>
                    <a:pt x="22540" y="69174"/>
                    <a:pt x="44821" y="31090"/>
                    <a:pt x="65806" y="0"/>
                  </a:cubicBezTo>
                  <a:cubicBezTo>
                    <a:pt x="65806" y="0"/>
                    <a:pt x="65806" y="0"/>
                    <a:pt x="65806" y="0"/>
                  </a:cubicBezTo>
                  <a:lnTo>
                    <a:pt x="167107" y="53630"/>
                  </a:lnTo>
                  <a:close/>
                </a:path>
              </a:pathLst>
            </a:custGeom>
            <a:solidFill>
              <a:srgbClr val="1F1F39">
                <a:alpha val="50000"/>
              </a:srgbClr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98E975C-BA0D-E098-BFF0-1BBE88DF88F2}"/>
                </a:ext>
              </a:extLst>
            </p:cNvPr>
            <p:cNvSpPr/>
            <p:nvPr/>
          </p:nvSpPr>
          <p:spPr>
            <a:xfrm>
              <a:off x="3078303" y="872320"/>
              <a:ext cx="323549" cy="508331"/>
            </a:xfrm>
            <a:custGeom>
              <a:avLst/>
              <a:gdLst>
                <a:gd name="connsiteX0" fmla="*/ 235329 w 323549"/>
                <a:gd name="connsiteY0" fmla="*/ 2 h 508331"/>
                <a:gd name="connsiteX1" fmla="*/ 281705 w 323549"/>
                <a:gd name="connsiteY1" fmla="*/ 36532 h 508331"/>
                <a:gd name="connsiteX2" fmla="*/ 301654 w 323549"/>
                <a:gd name="connsiteY2" fmla="*/ 25132 h 508331"/>
                <a:gd name="connsiteX3" fmla="*/ 320308 w 323549"/>
                <a:gd name="connsiteY3" fmla="*/ 29537 h 508331"/>
                <a:gd name="connsiteX4" fmla="*/ 233516 w 323549"/>
                <a:gd name="connsiteY4" fmla="*/ 508057 h 508331"/>
                <a:gd name="connsiteX5" fmla="*/ 115116 w 323549"/>
                <a:gd name="connsiteY5" fmla="*/ 498212 h 508331"/>
                <a:gd name="connsiteX6" fmla="*/ 344 w 323549"/>
                <a:gd name="connsiteY6" fmla="*/ 432924 h 508331"/>
                <a:gd name="connsiteX7" fmla="*/ 184550 w 323549"/>
                <a:gd name="connsiteY7" fmla="*/ 13733 h 508331"/>
                <a:gd name="connsiteX8" fmla="*/ 235329 w 323549"/>
                <a:gd name="connsiteY8" fmla="*/ 261 h 508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549" h="508331">
                  <a:moveTo>
                    <a:pt x="235329" y="2"/>
                  </a:moveTo>
                  <a:cubicBezTo>
                    <a:pt x="259942" y="-257"/>
                    <a:pt x="263051" y="30832"/>
                    <a:pt x="281705" y="36532"/>
                  </a:cubicBezTo>
                  <a:cubicBezTo>
                    <a:pt x="293104" y="39900"/>
                    <a:pt x="295177" y="29537"/>
                    <a:pt x="301654" y="25132"/>
                  </a:cubicBezTo>
                  <a:cubicBezTo>
                    <a:pt x="305799" y="22542"/>
                    <a:pt x="311240" y="26428"/>
                    <a:pt x="320308" y="29537"/>
                  </a:cubicBezTo>
                  <a:cubicBezTo>
                    <a:pt x="343625" y="37050"/>
                    <a:pt x="233516" y="508057"/>
                    <a:pt x="233516" y="508057"/>
                  </a:cubicBezTo>
                  <a:cubicBezTo>
                    <a:pt x="233516" y="508057"/>
                    <a:pt x="163046" y="510907"/>
                    <a:pt x="115116" y="498212"/>
                  </a:cubicBezTo>
                  <a:cubicBezTo>
                    <a:pt x="67186" y="485517"/>
                    <a:pt x="-5615" y="449246"/>
                    <a:pt x="344" y="432924"/>
                  </a:cubicBezTo>
                  <a:cubicBezTo>
                    <a:pt x="6303" y="416602"/>
                    <a:pt x="184550" y="13733"/>
                    <a:pt x="184550" y="13733"/>
                  </a:cubicBezTo>
                  <a:cubicBezTo>
                    <a:pt x="184550" y="13733"/>
                    <a:pt x="210717" y="520"/>
                    <a:pt x="235329" y="261"/>
                  </a:cubicBezTo>
                  <a:close/>
                </a:path>
              </a:pathLst>
            </a:custGeom>
            <a:solidFill>
              <a:srgbClr val="FFFFFF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5F4D515F-2BE1-A829-14FE-8BFAB5141F9F}"/>
                </a:ext>
              </a:extLst>
            </p:cNvPr>
            <p:cNvSpPr/>
            <p:nvPr/>
          </p:nvSpPr>
          <p:spPr>
            <a:xfrm>
              <a:off x="2658176" y="872063"/>
              <a:ext cx="650793" cy="511448"/>
            </a:xfrm>
            <a:custGeom>
              <a:avLst/>
              <a:gdLst>
                <a:gd name="connsiteX0" fmla="*/ 592500 w 650793"/>
                <a:gd name="connsiteY0" fmla="*/ 232136 h 511448"/>
                <a:gd name="connsiteX1" fmla="*/ 524880 w 650793"/>
                <a:gd name="connsiteY1" fmla="*/ 403906 h 511448"/>
                <a:gd name="connsiteX2" fmla="*/ 470733 w 650793"/>
                <a:gd name="connsiteY2" fmla="*/ 507279 h 511448"/>
                <a:gd name="connsiteX3" fmla="*/ 347151 w 650793"/>
                <a:gd name="connsiteY3" fmla="*/ 503652 h 511448"/>
                <a:gd name="connsiteX4" fmla="*/ 315544 w 650793"/>
                <a:gd name="connsiteY4" fmla="*/ 456758 h 511448"/>
                <a:gd name="connsiteX5" fmla="*/ 438348 w 650793"/>
                <a:gd name="connsiteY5" fmla="*/ 296647 h 511448"/>
                <a:gd name="connsiteX6" fmla="*/ 446379 w 650793"/>
                <a:gd name="connsiteY6" fmla="*/ 267371 h 511448"/>
                <a:gd name="connsiteX7" fmla="*/ 448193 w 650793"/>
                <a:gd name="connsiteY7" fmla="*/ 248976 h 511448"/>
                <a:gd name="connsiteX8" fmla="*/ 452856 w 650793"/>
                <a:gd name="connsiteY8" fmla="*/ 181097 h 511448"/>
                <a:gd name="connsiteX9" fmla="*/ 452856 w 650793"/>
                <a:gd name="connsiteY9" fmla="*/ 181097 h 511448"/>
                <a:gd name="connsiteX10" fmla="*/ 453892 w 650793"/>
                <a:gd name="connsiteY10" fmla="*/ 177470 h 511448"/>
                <a:gd name="connsiteX11" fmla="*/ 453892 w 650793"/>
                <a:gd name="connsiteY11" fmla="*/ 177211 h 511448"/>
                <a:gd name="connsiteX12" fmla="*/ 265541 w 650793"/>
                <a:gd name="connsiteY12" fmla="*/ 245090 h 511448"/>
                <a:gd name="connsiteX13" fmla="*/ 29001 w 650793"/>
                <a:gd name="connsiteY13" fmla="*/ 290170 h 511448"/>
                <a:gd name="connsiteX14" fmla="*/ 4129 w 650793"/>
                <a:gd name="connsiteY14" fmla="*/ 218923 h 511448"/>
                <a:gd name="connsiteX15" fmla="*/ 249996 w 650793"/>
                <a:gd name="connsiteY15" fmla="*/ 168402 h 511448"/>
                <a:gd name="connsiteX16" fmla="*/ 483946 w 650793"/>
                <a:gd name="connsiteY16" fmla="*/ 39898 h 511448"/>
                <a:gd name="connsiteX17" fmla="*/ 650793 w 650793"/>
                <a:gd name="connsiteY17" fmla="*/ 0 h 511448"/>
                <a:gd name="connsiteX18" fmla="*/ 591982 w 650793"/>
                <a:gd name="connsiteY18" fmla="*/ 232395 h 51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50793" h="511448">
                  <a:moveTo>
                    <a:pt x="592500" y="232136"/>
                  </a:moveTo>
                  <a:cubicBezTo>
                    <a:pt x="594314" y="309082"/>
                    <a:pt x="534725" y="367375"/>
                    <a:pt x="524880" y="403906"/>
                  </a:cubicBezTo>
                  <a:cubicBezTo>
                    <a:pt x="515035" y="439918"/>
                    <a:pt x="508558" y="495102"/>
                    <a:pt x="470733" y="507279"/>
                  </a:cubicBezTo>
                  <a:cubicBezTo>
                    <a:pt x="432907" y="519455"/>
                    <a:pt x="362955" y="500802"/>
                    <a:pt x="347151" y="503652"/>
                  </a:cubicBezTo>
                  <a:cubicBezTo>
                    <a:pt x="327979" y="507279"/>
                    <a:pt x="294558" y="487848"/>
                    <a:pt x="315544" y="456758"/>
                  </a:cubicBezTo>
                  <a:cubicBezTo>
                    <a:pt x="332384" y="431368"/>
                    <a:pt x="419953" y="348204"/>
                    <a:pt x="438348" y="296647"/>
                  </a:cubicBezTo>
                  <a:cubicBezTo>
                    <a:pt x="442752" y="284729"/>
                    <a:pt x="445602" y="274366"/>
                    <a:pt x="446379" y="267371"/>
                  </a:cubicBezTo>
                  <a:cubicBezTo>
                    <a:pt x="447156" y="261412"/>
                    <a:pt x="447675" y="255194"/>
                    <a:pt x="448193" y="248976"/>
                  </a:cubicBezTo>
                  <a:cubicBezTo>
                    <a:pt x="450524" y="220995"/>
                    <a:pt x="450524" y="192756"/>
                    <a:pt x="452856" y="181097"/>
                  </a:cubicBezTo>
                  <a:lnTo>
                    <a:pt x="452856" y="181097"/>
                  </a:lnTo>
                  <a:cubicBezTo>
                    <a:pt x="453115" y="179542"/>
                    <a:pt x="453374" y="178247"/>
                    <a:pt x="453892" y="177470"/>
                  </a:cubicBezTo>
                  <a:cubicBezTo>
                    <a:pt x="453892" y="177470"/>
                    <a:pt x="453892" y="177470"/>
                    <a:pt x="453892" y="177211"/>
                  </a:cubicBezTo>
                  <a:cubicBezTo>
                    <a:pt x="441975" y="180579"/>
                    <a:pt x="324093" y="225659"/>
                    <a:pt x="265541" y="245090"/>
                  </a:cubicBezTo>
                  <a:cubicBezTo>
                    <a:pt x="206989" y="264521"/>
                    <a:pt x="39883" y="291206"/>
                    <a:pt x="29001" y="290170"/>
                  </a:cubicBezTo>
                  <a:cubicBezTo>
                    <a:pt x="18120" y="289133"/>
                    <a:pt x="-10638" y="222291"/>
                    <a:pt x="4129" y="218923"/>
                  </a:cubicBezTo>
                  <a:cubicBezTo>
                    <a:pt x="19156" y="215555"/>
                    <a:pt x="193776" y="194310"/>
                    <a:pt x="249996" y="168402"/>
                  </a:cubicBezTo>
                  <a:cubicBezTo>
                    <a:pt x="306217" y="142494"/>
                    <a:pt x="400004" y="81092"/>
                    <a:pt x="483946" y="39898"/>
                  </a:cubicBezTo>
                  <a:cubicBezTo>
                    <a:pt x="539648" y="12695"/>
                    <a:pt x="650793" y="0"/>
                    <a:pt x="650793" y="0"/>
                  </a:cubicBezTo>
                  <a:cubicBezTo>
                    <a:pt x="647166" y="26944"/>
                    <a:pt x="589650" y="136017"/>
                    <a:pt x="591982" y="232395"/>
                  </a:cubicBezTo>
                  <a:close/>
                </a:path>
              </a:pathLst>
            </a:custGeom>
            <a:solidFill>
              <a:srgbClr val="0267A4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68A31AA-34B4-453F-1FB2-06BFA12CDF96}"/>
                </a:ext>
              </a:extLst>
            </p:cNvPr>
            <p:cNvSpPr/>
            <p:nvPr/>
          </p:nvSpPr>
          <p:spPr>
            <a:xfrm>
              <a:off x="3077093" y="1036579"/>
              <a:ext cx="83682" cy="168402"/>
            </a:xfrm>
            <a:custGeom>
              <a:avLst/>
              <a:gdLst>
                <a:gd name="connsiteX0" fmla="*/ 35235 w 83682"/>
                <a:gd name="connsiteY0" fmla="*/ 12695 h 168402"/>
                <a:gd name="connsiteX1" fmla="*/ 33940 w 83682"/>
                <a:gd name="connsiteY1" fmla="*/ 17617 h 168402"/>
                <a:gd name="connsiteX2" fmla="*/ 33940 w 83682"/>
                <a:gd name="connsiteY2" fmla="*/ 17617 h 168402"/>
                <a:gd name="connsiteX3" fmla="*/ 29535 w 83682"/>
                <a:gd name="connsiteY3" fmla="*/ 84460 h 168402"/>
                <a:gd name="connsiteX4" fmla="*/ 27722 w 83682"/>
                <a:gd name="connsiteY4" fmla="*/ 102855 h 168402"/>
                <a:gd name="connsiteX5" fmla="*/ 19690 w 83682"/>
                <a:gd name="connsiteY5" fmla="*/ 132131 h 168402"/>
                <a:gd name="connsiteX6" fmla="*/ 0 w 83682"/>
                <a:gd name="connsiteY6" fmla="*/ 168402 h 168402"/>
                <a:gd name="connsiteX7" fmla="*/ 13472 w 83682"/>
                <a:gd name="connsiteY7" fmla="*/ 159593 h 168402"/>
                <a:gd name="connsiteX8" fmla="*/ 83683 w 83682"/>
                <a:gd name="connsiteY8" fmla="*/ 0 h 168402"/>
                <a:gd name="connsiteX9" fmla="*/ 35494 w 83682"/>
                <a:gd name="connsiteY9" fmla="*/ 12954 h 168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82" h="168402">
                  <a:moveTo>
                    <a:pt x="35235" y="12695"/>
                  </a:moveTo>
                  <a:lnTo>
                    <a:pt x="33940" y="17617"/>
                  </a:lnTo>
                  <a:lnTo>
                    <a:pt x="33940" y="17617"/>
                  </a:lnTo>
                  <a:cubicBezTo>
                    <a:pt x="31867" y="30053"/>
                    <a:pt x="31608" y="57257"/>
                    <a:pt x="29535" y="84460"/>
                  </a:cubicBezTo>
                  <a:cubicBezTo>
                    <a:pt x="29017" y="90678"/>
                    <a:pt x="28499" y="96896"/>
                    <a:pt x="27722" y="102855"/>
                  </a:cubicBezTo>
                  <a:cubicBezTo>
                    <a:pt x="26944" y="109850"/>
                    <a:pt x="23836" y="119954"/>
                    <a:pt x="19690" y="132131"/>
                  </a:cubicBezTo>
                  <a:cubicBezTo>
                    <a:pt x="16063" y="142235"/>
                    <a:pt x="9068" y="154930"/>
                    <a:pt x="0" y="168402"/>
                  </a:cubicBezTo>
                  <a:cubicBezTo>
                    <a:pt x="1814" y="166848"/>
                    <a:pt x="11400" y="161666"/>
                    <a:pt x="13472" y="159593"/>
                  </a:cubicBezTo>
                  <a:cubicBezTo>
                    <a:pt x="24354" y="147935"/>
                    <a:pt x="79797" y="26944"/>
                    <a:pt x="83683" y="0"/>
                  </a:cubicBezTo>
                  <a:cubicBezTo>
                    <a:pt x="83683" y="0"/>
                    <a:pt x="52075" y="4145"/>
                    <a:pt x="35494" y="12954"/>
                  </a:cubicBezTo>
                  <a:close/>
                </a:path>
              </a:pathLst>
            </a:custGeom>
            <a:solidFill>
              <a:srgbClr val="1F1F39">
                <a:alpha val="30000"/>
              </a:srgbClr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90DA3BCB-10B8-96B7-873D-E32A396F2126}"/>
                </a:ext>
              </a:extLst>
            </p:cNvPr>
            <p:cNvSpPr/>
            <p:nvPr/>
          </p:nvSpPr>
          <p:spPr>
            <a:xfrm>
              <a:off x="3119582" y="907039"/>
              <a:ext cx="240568" cy="64038"/>
            </a:xfrm>
            <a:custGeom>
              <a:avLst/>
              <a:gdLst>
                <a:gd name="connsiteX0" fmla="*/ 232136 w 240568"/>
                <a:gd name="connsiteY0" fmla="*/ 14508 h 64038"/>
                <a:gd name="connsiteX1" fmla="*/ 164257 w 240568"/>
                <a:gd name="connsiteY1" fmla="*/ 61402 h 64038"/>
                <a:gd name="connsiteX2" fmla="*/ 135499 w 240568"/>
                <a:gd name="connsiteY2" fmla="*/ 63475 h 64038"/>
                <a:gd name="connsiteX3" fmla="*/ 0 w 240568"/>
                <a:gd name="connsiteY3" fmla="*/ 17877 h 64038"/>
                <a:gd name="connsiteX4" fmla="*/ 33162 w 240568"/>
                <a:gd name="connsiteY4" fmla="*/ 0 h 64038"/>
                <a:gd name="connsiteX5" fmla="*/ 138090 w 240568"/>
                <a:gd name="connsiteY5" fmla="*/ 34458 h 64038"/>
                <a:gd name="connsiteX6" fmla="*/ 170216 w 240568"/>
                <a:gd name="connsiteY6" fmla="*/ 32385 h 64038"/>
                <a:gd name="connsiteX7" fmla="*/ 220736 w 240568"/>
                <a:gd name="connsiteY7" fmla="*/ 12177 h 64038"/>
                <a:gd name="connsiteX8" fmla="*/ 237058 w 240568"/>
                <a:gd name="connsiteY8" fmla="*/ 1814 h 64038"/>
                <a:gd name="connsiteX9" fmla="*/ 231877 w 240568"/>
                <a:gd name="connsiteY9" fmla="*/ 14508 h 6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568" h="64038">
                  <a:moveTo>
                    <a:pt x="232136" y="14508"/>
                  </a:moveTo>
                  <a:cubicBezTo>
                    <a:pt x="230063" y="12436"/>
                    <a:pt x="198196" y="52852"/>
                    <a:pt x="164257" y="61402"/>
                  </a:cubicBezTo>
                  <a:cubicBezTo>
                    <a:pt x="154930" y="63734"/>
                    <a:pt x="145085" y="64770"/>
                    <a:pt x="135499" y="63475"/>
                  </a:cubicBezTo>
                  <a:cubicBezTo>
                    <a:pt x="107259" y="59329"/>
                    <a:pt x="34458" y="29535"/>
                    <a:pt x="0" y="17877"/>
                  </a:cubicBezTo>
                  <a:cubicBezTo>
                    <a:pt x="13472" y="9845"/>
                    <a:pt x="16322" y="6995"/>
                    <a:pt x="33162" y="0"/>
                  </a:cubicBezTo>
                  <a:cubicBezTo>
                    <a:pt x="56998" y="13213"/>
                    <a:pt x="123063" y="33162"/>
                    <a:pt x="138090" y="34458"/>
                  </a:cubicBezTo>
                  <a:cubicBezTo>
                    <a:pt x="149230" y="35494"/>
                    <a:pt x="160112" y="34458"/>
                    <a:pt x="170216" y="32385"/>
                  </a:cubicBezTo>
                  <a:cubicBezTo>
                    <a:pt x="189647" y="28240"/>
                    <a:pt x="207264" y="19949"/>
                    <a:pt x="220736" y="12177"/>
                  </a:cubicBezTo>
                  <a:cubicBezTo>
                    <a:pt x="227731" y="8291"/>
                    <a:pt x="230063" y="777"/>
                    <a:pt x="237058" y="1814"/>
                  </a:cubicBezTo>
                  <a:cubicBezTo>
                    <a:pt x="246385" y="3368"/>
                    <a:pt x="234467" y="17099"/>
                    <a:pt x="231877" y="14508"/>
                  </a:cubicBezTo>
                  <a:close/>
                </a:path>
              </a:pathLst>
            </a:custGeom>
            <a:solidFill>
              <a:srgbClr val="1F1F39">
                <a:alpha val="20000"/>
              </a:srgbClr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0EF57903-E677-E4C9-4E08-849A4FE0FD5E}"/>
                </a:ext>
              </a:extLst>
            </p:cNvPr>
            <p:cNvSpPr/>
            <p:nvPr/>
          </p:nvSpPr>
          <p:spPr>
            <a:xfrm>
              <a:off x="2787602" y="862395"/>
              <a:ext cx="580696" cy="96321"/>
            </a:xfrm>
            <a:custGeom>
              <a:avLst/>
              <a:gdLst>
                <a:gd name="connsiteX0" fmla="*/ 98 w 580696"/>
                <a:gd name="connsiteY0" fmla="*/ 9149 h 96321"/>
                <a:gd name="connsiteX1" fmla="*/ 19011 w 580696"/>
                <a:gd name="connsiteY1" fmla="*/ 40239 h 96321"/>
                <a:gd name="connsiteX2" fmla="*/ 63572 w 580696"/>
                <a:gd name="connsiteY2" fmla="*/ 55525 h 96321"/>
                <a:gd name="connsiteX3" fmla="*/ 184822 w 580696"/>
                <a:gd name="connsiteY3" fmla="*/ 83505 h 96321"/>
                <a:gd name="connsiteX4" fmla="*/ 327834 w 580696"/>
                <a:gd name="connsiteY4" fmla="*/ 52675 h 96321"/>
                <a:gd name="connsiteX5" fmla="*/ 342861 w 580696"/>
                <a:gd name="connsiteY5" fmla="*/ 55525 h 96321"/>
                <a:gd name="connsiteX6" fmla="*/ 343638 w 580696"/>
                <a:gd name="connsiteY6" fmla="*/ 55525 h 96321"/>
                <a:gd name="connsiteX7" fmla="*/ 445975 w 580696"/>
                <a:gd name="connsiteY7" fmla="*/ 90242 h 96321"/>
                <a:gd name="connsiteX8" fmla="*/ 469551 w 580696"/>
                <a:gd name="connsiteY8" fmla="*/ 95682 h 96321"/>
                <a:gd name="connsiteX9" fmla="*/ 492091 w 580696"/>
                <a:gd name="connsiteY9" fmla="*/ 95164 h 96321"/>
                <a:gd name="connsiteX10" fmla="*/ 530694 w 580696"/>
                <a:gd name="connsiteY10" fmla="*/ 80396 h 96321"/>
                <a:gd name="connsiteX11" fmla="*/ 561783 w 580696"/>
                <a:gd name="connsiteY11" fmla="*/ 60706 h 96321"/>
                <a:gd name="connsiteX12" fmla="*/ 563079 w 580696"/>
                <a:gd name="connsiteY12" fmla="*/ 60706 h 96321"/>
                <a:gd name="connsiteX13" fmla="*/ 573960 w 580696"/>
                <a:gd name="connsiteY13" fmla="*/ 65370 h 96321"/>
                <a:gd name="connsiteX14" fmla="*/ 580696 w 580696"/>
                <a:gd name="connsiteY14" fmla="*/ 52934 h 96321"/>
                <a:gd name="connsiteX15" fmla="*/ 579919 w 580696"/>
                <a:gd name="connsiteY15" fmla="*/ 46457 h 96321"/>
                <a:gd name="connsiteX16" fmla="*/ 570333 w 580696"/>
                <a:gd name="connsiteY16" fmla="*/ 39203 h 96321"/>
                <a:gd name="connsiteX17" fmla="*/ 563079 w 580696"/>
                <a:gd name="connsiteY17" fmla="*/ 39980 h 96321"/>
                <a:gd name="connsiteX18" fmla="*/ 555306 w 580696"/>
                <a:gd name="connsiteY18" fmla="*/ 44903 h 96321"/>
                <a:gd name="connsiteX19" fmla="*/ 527844 w 580696"/>
                <a:gd name="connsiteY19" fmla="*/ 58116 h 96321"/>
                <a:gd name="connsiteX20" fmla="*/ 503490 w 580696"/>
                <a:gd name="connsiteY20" fmla="*/ 65370 h 96321"/>
                <a:gd name="connsiteX21" fmla="*/ 472660 w 580696"/>
                <a:gd name="connsiteY21" fmla="*/ 67183 h 96321"/>
                <a:gd name="connsiteX22" fmla="*/ 458410 w 580696"/>
                <a:gd name="connsiteY22" fmla="*/ 63556 h 96321"/>
                <a:gd name="connsiteX23" fmla="*/ 400117 w 580696"/>
                <a:gd name="connsiteY23" fmla="*/ 33244 h 96321"/>
                <a:gd name="connsiteX24" fmla="*/ 329648 w 580696"/>
                <a:gd name="connsiteY24" fmla="*/ 9668 h 96321"/>
                <a:gd name="connsiteX25" fmla="*/ 190263 w 580696"/>
                <a:gd name="connsiteY25" fmla="*/ 46198 h 96321"/>
                <a:gd name="connsiteX26" fmla="*/ 100362 w 580696"/>
                <a:gd name="connsiteY26" fmla="*/ 24694 h 96321"/>
                <a:gd name="connsiteX27" fmla="*/ 35074 w 580696"/>
                <a:gd name="connsiteY27" fmla="*/ 82 h 96321"/>
                <a:gd name="connsiteX28" fmla="*/ 875 w 580696"/>
                <a:gd name="connsiteY28" fmla="*/ 9409 h 9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0696" h="96321">
                  <a:moveTo>
                    <a:pt x="98" y="9149"/>
                  </a:moveTo>
                  <a:cubicBezTo>
                    <a:pt x="-939" y="16922"/>
                    <a:pt x="6316" y="31949"/>
                    <a:pt x="19011" y="40239"/>
                  </a:cubicBezTo>
                  <a:cubicBezTo>
                    <a:pt x="23415" y="43089"/>
                    <a:pt x="41033" y="49048"/>
                    <a:pt x="63572" y="55525"/>
                  </a:cubicBezTo>
                  <a:cubicBezTo>
                    <a:pt x="105284" y="67702"/>
                    <a:pt x="163318" y="81951"/>
                    <a:pt x="184822" y="83505"/>
                  </a:cubicBezTo>
                  <a:cubicBezTo>
                    <a:pt x="238710" y="87133"/>
                    <a:pt x="293376" y="48789"/>
                    <a:pt x="327834" y="52675"/>
                  </a:cubicBezTo>
                  <a:cubicBezTo>
                    <a:pt x="332238" y="53193"/>
                    <a:pt x="337420" y="54229"/>
                    <a:pt x="342861" y="55525"/>
                  </a:cubicBezTo>
                  <a:cubicBezTo>
                    <a:pt x="342861" y="55525"/>
                    <a:pt x="343379" y="55525"/>
                    <a:pt x="343638" y="55525"/>
                  </a:cubicBezTo>
                  <a:cubicBezTo>
                    <a:pt x="372655" y="63038"/>
                    <a:pt x="413071" y="80915"/>
                    <a:pt x="445975" y="90242"/>
                  </a:cubicBezTo>
                  <a:cubicBezTo>
                    <a:pt x="454524" y="92832"/>
                    <a:pt x="462556" y="94646"/>
                    <a:pt x="469551" y="95682"/>
                  </a:cubicBezTo>
                  <a:cubicBezTo>
                    <a:pt x="477064" y="96719"/>
                    <a:pt x="484577" y="96459"/>
                    <a:pt x="492091" y="95164"/>
                  </a:cubicBezTo>
                  <a:cubicBezTo>
                    <a:pt x="506081" y="92573"/>
                    <a:pt x="519294" y="86614"/>
                    <a:pt x="530694" y="80396"/>
                  </a:cubicBezTo>
                  <a:cubicBezTo>
                    <a:pt x="546239" y="71847"/>
                    <a:pt x="557897" y="62520"/>
                    <a:pt x="561783" y="60706"/>
                  </a:cubicBezTo>
                  <a:cubicBezTo>
                    <a:pt x="562561" y="60447"/>
                    <a:pt x="562820" y="60447"/>
                    <a:pt x="563079" y="60706"/>
                  </a:cubicBezTo>
                  <a:cubicBezTo>
                    <a:pt x="565670" y="63297"/>
                    <a:pt x="568001" y="65629"/>
                    <a:pt x="573960" y="65370"/>
                  </a:cubicBezTo>
                  <a:cubicBezTo>
                    <a:pt x="578105" y="65370"/>
                    <a:pt x="579919" y="57338"/>
                    <a:pt x="580696" y="52934"/>
                  </a:cubicBezTo>
                  <a:cubicBezTo>
                    <a:pt x="580696" y="51120"/>
                    <a:pt x="580696" y="48789"/>
                    <a:pt x="579919" y="46457"/>
                  </a:cubicBezTo>
                  <a:cubicBezTo>
                    <a:pt x="578624" y="43089"/>
                    <a:pt x="575774" y="39980"/>
                    <a:pt x="570333" y="39203"/>
                  </a:cubicBezTo>
                  <a:cubicBezTo>
                    <a:pt x="566965" y="38685"/>
                    <a:pt x="564892" y="39203"/>
                    <a:pt x="563079" y="39980"/>
                  </a:cubicBezTo>
                  <a:cubicBezTo>
                    <a:pt x="561006" y="41016"/>
                    <a:pt x="558933" y="42830"/>
                    <a:pt x="555306" y="44903"/>
                  </a:cubicBezTo>
                  <a:cubicBezTo>
                    <a:pt x="547275" y="49307"/>
                    <a:pt x="538207" y="54229"/>
                    <a:pt x="527844" y="58116"/>
                  </a:cubicBezTo>
                  <a:cubicBezTo>
                    <a:pt x="520071" y="61225"/>
                    <a:pt x="512040" y="63556"/>
                    <a:pt x="503490" y="65370"/>
                  </a:cubicBezTo>
                  <a:cubicBezTo>
                    <a:pt x="493645" y="67442"/>
                    <a:pt x="483282" y="68220"/>
                    <a:pt x="472660" y="67183"/>
                  </a:cubicBezTo>
                  <a:cubicBezTo>
                    <a:pt x="468515" y="66665"/>
                    <a:pt x="463592" y="65370"/>
                    <a:pt x="458410" y="63556"/>
                  </a:cubicBezTo>
                  <a:cubicBezTo>
                    <a:pt x="442088" y="57338"/>
                    <a:pt x="421621" y="44643"/>
                    <a:pt x="400117" y="33244"/>
                  </a:cubicBezTo>
                  <a:cubicBezTo>
                    <a:pt x="376541" y="20549"/>
                    <a:pt x="351669" y="9409"/>
                    <a:pt x="329648" y="9668"/>
                  </a:cubicBezTo>
                  <a:cubicBezTo>
                    <a:pt x="281459" y="10445"/>
                    <a:pt x="259178" y="49048"/>
                    <a:pt x="190263" y="46198"/>
                  </a:cubicBezTo>
                  <a:cubicBezTo>
                    <a:pt x="158396" y="44903"/>
                    <a:pt x="127047" y="35057"/>
                    <a:pt x="100362" y="24694"/>
                  </a:cubicBezTo>
                  <a:cubicBezTo>
                    <a:pt x="69790" y="12777"/>
                    <a:pt x="45955" y="600"/>
                    <a:pt x="35074" y="82"/>
                  </a:cubicBezTo>
                  <a:cubicBezTo>
                    <a:pt x="14865" y="-436"/>
                    <a:pt x="1911" y="1377"/>
                    <a:pt x="875" y="9409"/>
                  </a:cubicBezTo>
                  <a:close/>
                </a:path>
              </a:pathLst>
            </a:custGeom>
            <a:solidFill>
              <a:schemeClr val="accent1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2D0CFE79-CE4D-B94B-3291-CBBC1E4AD01C}"/>
                </a:ext>
              </a:extLst>
            </p:cNvPr>
            <p:cNvSpPr/>
            <p:nvPr/>
          </p:nvSpPr>
          <p:spPr>
            <a:xfrm>
              <a:off x="3204440" y="813413"/>
              <a:ext cx="689157" cy="623315"/>
            </a:xfrm>
            <a:custGeom>
              <a:avLst/>
              <a:gdLst>
                <a:gd name="connsiteX0" fmla="*/ 193134 w 689157"/>
                <a:gd name="connsiteY0" fmla="*/ 88444 h 623315"/>
                <a:gd name="connsiteX1" fmla="*/ 474236 w 689157"/>
                <a:gd name="connsiteY1" fmla="*/ 69013 h 623315"/>
                <a:gd name="connsiteX2" fmla="*/ 662328 w 689157"/>
                <a:gd name="connsiteY2" fmla="*/ 98 h 623315"/>
                <a:gd name="connsiteX3" fmla="*/ 686423 w 689157"/>
                <a:gd name="connsiteY3" fmla="*/ 71604 h 623315"/>
                <a:gd name="connsiteX4" fmla="*/ 495481 w 689157"/>
                <a:gd name="connsiteY4" fmla="*/ 153732 h 623315"/>
                <a:gd name="connsiteX5" fmla="*/ 230960 w 689157"/>
                <a:gd name="connsiteY5" fmla="*/ 219798 h 623315"/>
                <a:gd name="connsiteX6" fmla="*/ 168781 w 689157"/>
                <a:gd name="connsiteY6" fmla="*/ 430948 h 623315"/>
                <a:gd name="connsiteX7" fmla="*/ 97534 w 689157"/>
                <a:gd name="connsiteY7" fmla="*/ 622149 h 623315"/>
                <a:gd name="connsiteX8" fmla="*/ 120 w 689157"/>
                <a:gd name="connsiteY8" fmla="*/ 604531 h 623315"/>
                <a:gd name="connsiteX9" fmla="*/ 135359 w 689157"/>
                <a:gd name="connsiteY9" fmla="*/ 365919 h 623315"/>
                <a:gd name="connsiteX10" fmla="*/ 180957 w 689157"/>
                <a:gd name="connsiteY10" fmla="*/ 179640 h 623315"/>
                <a:gd name="connsiteX11" fmla="*/ 193393 w 689157"/>
                <a:gd name="connsiteY11" fmla="*/ 88444 h 62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9157" h="623315">
                  <a:moveTo>
                    <a:pt x="193134" y="88444"/>
                  </a:moveTo>
                  <a:cubicBezTo>
                    <a:pt x="279149" y="113316"/>
                    <a:pt x="424493" y="80412"/>
                    <a:pt x="474236" y="69013"/>
                  </a:cubicBezTo>
                  <a:cubicBezTo>
                    <a:pt x="523979" y="57613"/>
                    <a:pt x="656888" y="-2752"/>
                    <a:pt x="662328" y="98"/>
                  </a:cubicBezTo>
                  <a:cubicBezTo>
                    <a:pt x="667769" y="2948"/>
                    <a:pt x="698340" y="59945"/>
                    <a:pt x="686423" y="71604"/>
                  </a:cubicBezTo>
                  <a:cubicBezTo>
                    <a:pt x="674505" y="83262"/>
                    <a:pt x="561546" y="130933"/>
                    <a:pt x="495481" y="153732"/>
                  </a:cubicBezTo>
                  <a:cubicBezTo>
                    <a:pt x="436151" y="174199"/>
                    <a:pt x="241323" y="203735"/>
                    <a:pt x="230960" y="219798"/>
                  </a:cubicBezTo>
                  <a:cubicBezTo>
                    <a:pt x="215674" y="243633"/>
                    <a:pt x="172408" y="398563"/>
                    <a:pt x="168781" y="430948"/>
                  </a:cubicBezTo>
                  <a:cubicBezTo>
                    <a:pt x="165413" y="463333"/>
                    <a:pt x="128882" y="639248"/>
                    <a:pt x="97534" y="622149"/>
                  </a:cubicBezTo>
                  <a:cubicBezTo>
                    <a:pt x="64371" y="604272"/>
                    <a:pt x="4783" y="624221"/>
                    <a:pt x="120" y="604531"/>
                  </a:cubicBezTo>
                  <a:cubicBezTo>
                    <a:pt x="-4285" y="586396"/>
                    <a:pt x="114115" y="445197"/>
                    <a:pt x="135359" y="365919"/>
                  </a:cubicBezTo>
                  <a:cubicBezTo>
                    <a:pt x="156604" y="286640"/>
                    <a:pt x="165672" y="270318"/>
                    <a:pt x="180957" y="179640"/>
                  </a:cubicBezTo>
                  <a:lnTo>
                    <a:pt x="193393" y="88444"/>
                  </a:lnTo>
                  <a:close/>
                </a:path>
              </a:pathLst>
            </a:custGeom>
            <a:solidFill>
              <a:srgbClr val="0267A4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9C3F4F04-B359-54C4-3904-EC4515A09B73}"/>
                </a:ext>
              </a:extLst>
            </p:cNvPr>
            <p:cNvSpPr/>
            <p:nvPr/>
          </p:nvSpPr>
          <p:spPr>
            <a:xfrm>
              <a:off x="2922803" y="2317746"/>
              <a:ext cx="185687" cy="149112"/>
            </a:xfrm>
            <a:custGeom>
              <a:avLst/>
              <a:gdLst>
                <a:gd name="connsiteX0" fmla="*/ 99365 w 185687"/>
                <a:gd name="connsiteY0" fmla="*/ 26151 h 149112"/>
                <a:gd name="connsiteX1" fmla="*/ 98069 w 185687"/>
                <a:gd name="connsiteY1" fmla="*/ 43509 h 149112"/>
                <a:gd name="connsiteX2" fmla="*/ 183825 w 185687"/>
                <a:gd name="connsiteY2" fmla="*/ 119160 h 149112"/>
                <a:gd name="connsiteX3" fmla="*/ 151699 w 185687"/>
                <a:gd name="connsiteY3" fmla="*/ 145068 h 149112"/>
                <a:gd name="connsiteX4" fmla="*/ 8169 w 185687"/>
                <a:gd name="connsiteY4" fmla="*/ 70713 h 149112"/>
                <a:gd name="connsiteX5" fmla="*/ 396 w 185687"/>
                <a:gd name="connsiteY5" fmla="*/ 53613 h 149112"/>
                <a:gd name="connsiteX6" fmla="*/ 33299 w 185687"/>
                <a:gd name="connsiteY6" fmla="*/ 243 h 149112"/>
                <a:gd name="connsiteX7" fmla="*/ 99106 w 185687"/>
                <a:gd name="connsiteY7" fmla="*/ 25892 h 14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687" h="149112">
                  <a:moveTo>
                    <a:pt x="99365" y="26151"/>
                  </a:moveTo>
                  <a:cubicBezTo>
                    <a:pt x="106619" y="27964"/>
                    <a:pt x="100660" y="32628"/>
                    <a:pt x="98069" y="43509"/>
                  </a:cubicBezTo>
                  <a:cubicBezTo>
                    <a:pt x="92110" y="68640"/>
                    <a:pt x="172684" y="110870"/>
                    <a:pt x="183825" y="119160"/>
                  </a:cubicBezTo>
                  <a:cubicBezTo>
                    <a:pt x="189525" y="123306"/>
                    <a:pt x="183048" y="161391"/>
                    <a:pt x="151699" y="145068"/>
                  </a:cubicBezTo>
                  <a:cubicBezTo>
                    <a:pt x="124755" y="131078"/>
                    <a:pt x="37703" y="86257"/>
                    <a:pt x="8169" y="70713"/>
                  </a:cubicBezTo>
                  <a:cubicBezTo>
                    <a:pt x="1951" y="67344"/>
                    <a:pt x="-1159" y="60349"/>
                    <a:pt x="396" y="53613"/>
                  </a:cubicBezTo>
                  <a:cubicBezTo>
                    <a:pt x="6096" y="29260"/>
                    <a:pt x="24749" y="-3125"/>
                    <a:pt x="33299" y="243"/>
                  </a:cubicBezTo>
                  <a:cubicBezTo>
                    <a:pt x="47808" y="2574"/>
                    <a:pt x="69052" y="18378"/>
                    <a:pt x="99106" y="25892"/>
                  </a:cubicBezTo>
                  <a:close/>
                </a:path>
              </a:pathLst>
            </a:custGeom>
            <a:solidFill>
              <a:srgbClr val="1F1F39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47CC7D1C-2962-C9D2-E065-9A9322CD874A}"/>
                </a:ext>
              </a:extLst>
            </p:cNvPr>
            <p:cNvSpPr/>
            <p:nvPr/>
          </p:nvSpPr>
          <p:spPr>
            <a:xfrm>
              <a:off x="2574468" y="1106387"/>
              <a:ext cx="37358" cy="73555"/>
            </a:xfrm>
            <a:custGeom>
              <a:avLst/>
              <a:gdLst>
                <a:gd name="connsiteX0" fmla="*/ 8300 w 37358"/>
                <a:gd name="connsiteY0" fmla="*/ 3252 h 73555"/>
                <a:gd name="connsiteX1" fmla="*/ 36281 w 37358"/>
                <a:gd name="connsiteY1" fmla="*/ 34860 h 73555"/>
                <a:gd name="connsiteX2" fmla="*/ 23586 w 37358"/>
                <a:gd name="connsiteY2" fmla="*/ 73463 h 73555"/>
                <a:gd name="connsiteX3" fmla="*/ 8300 w 37358"/>
                <a:gd name="connsiteY3" fmla="*/ 3252 h 73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358" h="73555">
                  <a:moveTo>
                    <a:pt x="8300" y="3252"/>
                  </a:moveTo>
                  <a:cubicBezTo>
                    <a:pt x="18145" y="-6334"/>
                    <a:pt x="33431" y="5584"/>
                    <a:pt x="36281" y="34860"/>
                  </a:cubicBezTo>
                  <a:cubicBezTo>
                    <a:pt x="39130" y="64136"/>
                    <a:pt x="36799" y="71131"/>
                    <a:pt x="23586" y="73463"/>
                  </a:cubicBezTo>
                  <a:cubicBezTo>
                    <a:pt x="10632" y="76054"/>
                    <a:pt x="-12426" y="23720"/>
                    <a:pt x="8300" y="3252"/>
                  </a:cubicBezTo>
                  <a:close/>
                </a:path>
              </a:pathLst>
            </a:custGeom>
            <a:solidFill>
              <a:srgbClr val="EEADA5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C1BA1566-0DCF-A323-15E4-920D31CB6DAF}"/>
                </a:ext>
              </a:extLst>
            </p:cNvPr>
            <p:cNvSpPr/>
            <p:nvPr/>
          </p:nvSpPr>
          <p:spPr>
            <a:xfrm>
              <a:off x="2273570" y="4036887"/>
              <a:ext cx="186815" cy="141458"/>
            </a:xfrm>
            <a:custGeom>
              <a:avLst/>
              <a:gdLst>
                <a:gd name="connsiteX0" fmla="*/ 6851 w 186815"/>
                <a:gd name="connsiteY0" fmla="*/ 97 h 141458"/>
                <a:gd name="connsiteX1" fmla="*/ 11774 w 186815"/>
                <a:gd name="connsiteY1" fmla="*/ 3206 h 141458"/>
                <a:gd name="connsiteX2" fmla="*/ 181989 w 186815"/>
                <a:gd name="connsiteY2" fmla="*/ 129119 h 141458"/>
                <a:gd name="connsiteX3" fmla="*/ 186653 w 186815"/>
                <a:gd name="connsiteY3" fmla="*/ 136632 h 141458"/>
                <a:gd name="connsiteX4" fmla="*/ 179139 w 186815"/>
                <a:gd name="connsiteY4" fmla="*/ 141296 h 141458"/>
                <a:gd name="connsiteX5" fmla="*/ 892 w 186815"/>
                <a:gd name="connsiteY5" fmla="*/ 9424 h 141458"/>
                <a:gd name="connsiteX6" fmla="*/ 3224 w 186815"/>
                <a:gd name="connsiteY6" fmla="*/ 874 h 141458"/>
                <a:gd name="connsiteX7" fmla="*/ 6851 w 186815"/>
                <a:gd name="connsiteY7" fmla="*/ 97 h 14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815" h="141458">
                  <a:moveTo>
                    <a:pt x="6851" y="97"/>
                  </a:moveTo>
                  <a:cubicBezTo>
                    <a:pt x="8924" y="97"/>
                    <a:pt x="10737" y="1393"/>
                    <a:pt x="11774" y="3206"/>
                  </a:cubicBezTo>
                  <a:cubicBezTo>
                    <a:pt x="51154" y="70826"/>
                    <a:pt x="106856" y="112020"/>
                    <a:pt x="181989" y="129119"/>
                  </a:cubicBezTo>
                  <a:cubicBezTo>
                    <a:pt x="185357" y="129896"/>
                    <a:pt x="187430" y="133264"/>
                    <a:pt x="186653" y="136632"/>
                  </a:cubicBezTo>
                  <a:cubicBezTo>
                    <a:pt x="185875" y="140000"/>
                    <a:pt x="182507" y="142073"/>
                    <a:pt x="179139" y="141296"/>
                  </a:cubicBezTo>
                  <a:cubicBezTo>
                    <a:pt x="100379" y="123419"/>
                    <a:pt x="42086" y="80412"/>
                    <a:pt x="892" y="9424"/>
                  </a:cubicBezTo>
                  <a:cubicBezTo>
                    <a:pt x="-921" y="6315"/>
                    <a:pt x="115" y="2688"/>
                    <a:pt x="3224" y="874"/>
                  </a:cubicBezTo>
                  <a:cubicBezTo>
                    <a:pt x="4260" y="97"/>
                    <a:pt x="5556" y="-162"/>
                    <a:pt x="6851" y="97"/>
                  </a:cubicBezTo>
                  <a:close/>
                </a:path>
              </a:pathLst>
            </a:custGeom>
            <a:solidFill>
              <a:srgbClr val="603A3E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A504DE61-380E-F9A0-6AFC-6217F9BABE22}"/>
                </a:ext>
              </a:extLst>
            </p:cNvPr>
            <p:cNvSpPr/>
            <p:nvPr/>
          </p:nvSpPr>
          <p:spPr>
            <a:xfrm>
              <a:off x="2298946" y="4146266"/>
              <a:ext cx="211538" cy="98257"/>
            </a:xfrm>
            <a:custGeom>
              <a:avLst/>
              <a:gdLst>
                <a:gd name="connsiteX0" fmla="*/ 6607 w 211538"/>
                <a:gd name="connsiteY0" fmla="*/ 50 h 98257"/>
                <a:gd name="connsiteX1" fmla="*/ 10493 w 211538"/>
                <a:gd name="connsiteY1" fmla="*/ 1863 h 98257"/>
                <a:gd name="connsiteX2" fmla="*/ 99875 w 211538"/>
                <a:gd name="connsiteY2" fmla="*/ 63524 h 98257"/>
                <a:gd name="connsiteX3" fmla="*/ 205580 w 211538"/>
                <a:gd name="connsiteY3" fmla="*/ 85805 h 98257"/>
                <a:gd name="connsiteX4" fmla="*/ 205580 w 211538"/>
                <a:gd name="connsiteY4" fmla="*/ 85805 h 98257"/>
                <a:gd name="connsiteX5" fmla="*/ 211539 w 211538"/>
                <a:gd name="connsiteY5" fmla="*/ 92282 h 98257"/>
                <a:gd name="connsiteX6" fmla="*/ 205062 w 211538"/>
                <a:gd name="connsiteY6" fmla="*/ 98241 h 98257"/>
                <a:gd name="connsiteX7" fmla="*/ 1943 w 211538"/>
                <a:gd name="connsiteY7" fmla="*/ 10672 h 98257"/>
                <a:gd name="connsiteX8" fmla="*/ 1943 w 211538"/>
                <a:gd name="connsiteY8" fmla="*/ 1863 h 98257"/>
                <a:gd name="connsiteX9" fmla="*/ 6866 w 211538"/>
                <a:gd name="connsiteY9" fmla="*/ 50 h 98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1538" h="98257">
                  <a:moveTo>
                    <a:pt x="6607" y="50"/>
                  </a:moveTo>
                  <a:cubicBezTo>
                    <a:pt x="8161" y="50"/>
                    <a:pt x="9456" y="827"/>
                    <a:pt x="10493" y="1863"/>
                  </a:cubicBezTo>
                  <a:cubicBezTo>
                    <a:pt x="40028" y="30621"/>
                    <a:pt x="68527" y="50052"/>
                    <a:pt x="99875" y="63524"/>
                  </a:cubicBezTo>
                  <a:cubicBezTo>
                    <a:pt x="130447" y="76478"/>
                    <a:pt x="163868" y="83732"/>
                    <a:pt x="205580" y="85805"/>
                  </a:cubicBezTo>
                  <a:cubicBezTo>
                    <a:pt x="205580" y="85805"/>
                    <a:pt x="205580" y="85805"/>
                    <a:pt x="205580" y="85805"/>
                  </a:cubicBezTo>
                  <a:cubicBezTo>
                    <a:pt x="208948" y="85805"/>
                    <a:pt x="211539" y="88914"/>
                    <a:pt x="211539" y="92282"/>
                  </a:cubicBezTo>
                  <a:cubicBezTo>
                    <a:pt x="211539" y="95650"/>
                    <a:pt x="208430" y="98500"/>
                    <a:pt x="205062" y="98241"/>
                  </a:cubicBezTo>
                  <a:cubicBezTo>
                    <a:pt x="120084" y="93577"/>
                    <a:pt x="61272" y="68187"/>
                    <a:pt x="1943" y="10672"/>
                  </a:cubicBezTo>
                  <a:cubicBezTo>
                    <a:pt x="-648" y="8340"/>
                    <a:pt x="-648" y="4195"/>
                    <a:pt x="1943" y="1863"/>
                  </a:cubicBezTo>
                  <a:cubicBezTo>
                    <a:pt x="3239" y="568"/>
                    <a:pt x="5052" y="-209"/>
                    <a:pt x="6866" y="50"/>
                  </a:cubicBezTo>
                  <a:close/>
                </a:path>
              </a:pathLst>
            </a:custGeom>
            <a:solidFill>
              <a:srgbClr val="603A3E"/>
            </a:solidFill>
            <a:ln w="25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5766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33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81EDA9B-1ACB-B349-40B5-6AFB88262D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85868" y="2142930"/>
            <a:ext cx="3131100" cy="2797616"/>
          </a:xfrm>
        </p:spPr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FBF45F6-AD59-CEB4-154E-0FF3E60A610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35" b="135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DD95E66-00BF-12D9-FFBE-BCEBC1C6DD3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15831" y="2142930"/>
            <a:ext cx="2721705" cy="2797616"/>
          </a:xfrm>
        </p:spPr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34842DB-6B7D-19ED-174A-715CA12A5E4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53912" y="2142930"/>
            <a:ext cx="3131100" cy="2797616"/>
          </a:xfrm>
        </p:spPr>
        <p:txBody>
          <a:bodyPr/>
          <a:lstStyle/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ECBD91A-0C2D-B08C-6E87-7DD2DACED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Header</a:t>
            </a:r>
          </a:p>
        </p:txBody>
      </p:sp>
    </p:spTree>
    <p:extLst>
      <p:ext uri="{BB962C8B-B14F-4D97-AF65-F5344CB8AC3E}">
        <p14:creationId xmlns:p14="http://schemas.microsoft.com/office/powerpoint/2010/main" val="91761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A7249C3-8281-4550-BD04-A1C7DFAF4F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E2C3521-F427-9B39-E0DA-9D79974E143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6C189DA-7CEF-79AE-DE0F-D391FA15434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7A03394-FA04-7753-FFE1-43B8E52CC6E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DC245E9-EC53-FEDA-D4D0-EFC38721E2C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1034B451-FDE7-AAA5-A362-E23DB927B36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E2D18245-F3F0-4659-6C34-1C2A0EC85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Header to go here…</a:t>
            </a:r>
          </a:p>
        </p:txBody>
      </p:sp>
    </p:spTree>
    <p:extLst>
      <p:ext uri="{BB962C8B-B14F-4D97-AF65-F5344CB8AC3E}">
        <p14:creationId xmlns:p14="http://schemas.microsoft.com/office/powerpoint/2010/main" val="264023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4F7FE2E-BA8C-4EEC-989F-38275800E03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7493" t="-24686" r="-21697" b="-36633"/>
          <a:stretch/>
        </p:blipFill>
        <p:spPr>
          <a:xfrm>
            <a:off x="752725" y="425572"/>
            <a:ext cx="1174424" cy="1170858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1818D8C-6BA2-B184-6090-AACDDDDE5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BFFF1EA-54B4-8DDB-4E36-69E8C5BA35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b="1" dirty="0"/>
              <a:t>Point 1</a:t>
            </a:r>
          </a:p>
          <a:p>
            <a:r>
              <a:rPr lang="en-GB" b="1" dirty="0"/>
              <a:t>Point 2</a:t>
            </a:r>
          </a:p>
          <a:p>
            <a:r>
              <a:rPr lang="en-GB" b="1" dirty="0"/>
              <a:t>Point 3</a:t>
            </a:r>
          </a:p>
          <a:p>
            <a:r>
              <a:rPr lang="en-GB" b="1" dirty="0"/>
              <a:t>Point 4</a:t>
            </a:r>
          </a:p>
          <a:p>
            <a:r>
              <a:rPr lang="en-GB" b="1" dirty="0"/>
              <a:t>Point 5</a:t>
            </a:r>
          </a:p>
          <a:p>
            <a:r>
              <a:rPr lang="en-GB" b="1" dirty="0"/>
              <a:t>Point 6</a:t>
            </a:r>
          </a:p>
          <a:p>
            <a:r>
              <a:rPr lang="en-GB" b="1" dirty="0"/>
              <a:t>Point 7</a:t>
            </a:r>
          </a:p>
          <a:p>
            <a:r>
              <a:rPr lang="en-GB" b="1" dirty="0"/>
              <a:t>Point 8</a:t>
            </a:r>
          </a:p>
          <a:p>
            <a:r>
              <a:rPr lang="en-GB" b="1" dirty="0"/>
              <a:t>Point 9</a:t>
            </a:r>
          </a:p>
          <a:p>
            <a:r>
              <a:rPr lang="en-GB" b="1" dirty="0"/>
              <a:t>Point 10</a:t>
            </a:r>
          </a:p>
          <a:p>
            <a:r>
              <a:rPr lang="en-GB" b="1" dirty="0"/>
              <a:t>Point 11</a:t>
            </a:r>
          </a:p>
          <a:p>
            <a:r>
              <a:rPr lang="en-GB" b="1" dirty="0"/>
              <a:t>Point 12</a:t>
            </a:r>
          </a:p>
          <a:p>
            <a:r>
              <a:rPr lang="en-GB" b="1" dirty="0"/>
              <a:t>Point 13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09839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403BED56-6BC0-6471-B940-79D97E5C5E2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5623" t="-25074" r="-26271" b="-16436"/>
          <a:stretch/>
        </p:blipFill>
        <p:spPr>
          <a:xfrm>
            <a:off x="676161" y="408072"/>
            <a:ext cx="1174424" cy="1170858"/>
          </a:xfrm>
          <a:solidFill>
            <a:schemeClr val="accent1"/>
          </a:solidFill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B999C43-03FA-3A7F-ED9D-92B791BF4A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FB1007A9-4216-D74D-4065-67A86DAEB1A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CA3D0BE-F0AD-E1BE-9271-AFDC9B2D744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369C7372-3D57-9C46-8EDA-6A7D18C604A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FC80B36-7B1B-A421-EACA-383324ED77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8F67CF29-0499-3841-0F48-DD189378A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Heading to go here…</a:t>
            </a:r>
          </a:p>
        </p:txBody>
      </p:sp>
    </p:spTree>
    <p:extLst>
      <p:ext uri="{BB962C8B-B14F-4D97-AF65-F5344CB8AC3E}">
        <p14:creationId xmlns:p14="http://schemas.microsoft.com/office/powerpoint/2010/main" val="258205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Oval 88">
            <a:extLst>
              <a:ext uri="{FF2B5EF4-FFF2-40B4-BE49-F238E27FC236}">
                <a16:creationId xmlns:a16="http://schemas.microsoft.com/office/drawing/2014/main" id="{BEAD959A-7E8D-2DE9-4457-D26919E21E3B}"/>
              </a:ext>
            </a:extLst>
          </p:cNvPr>
          <p:cNvSpPr/>
          <p:nvPr/>
        </p:nvSpPr>
        <p:spPr>
          <a:xfrm>
            <a:off x="64700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Title Placeholder 1">
            <a:extLst>
              <a:ext uri="{FF2B5EF4-FFF2-40B4-BE49-F238E27FC236}">
                <a16:creationId xmlns:a16="http://schemas.microsoft.com/office/drawing/2014/main" id="{688FAB1C-CD8A-8EFE-A923-CCAAC8A5C10F}"/>
              </a:ext>
            </a:extLst>
          </p:cNvPr>
          <p:cNvSpPr txBox="1"/>
          <p:nvPr/>
        </p:nvSpPr>
        <p:spPr>
          <a:xfrm>
            <a:off x="2223910" y="744452"/>
            <a:ext cx="9124203" cy="5653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nnel Display" pitchFamily="2" charset="0"/>
              </a:rPr>
              <a:t>How can a LMS transform education?</a:t>
            </a:r>
          </a:p>
        </p:txBody>
      </p:sp>
      <p:pic>
        <p:nvPicPr>
          <p:cNvPr id="158" name="Graphic 157">
            <a:extLst>
              <a:ext uri="{FF2B5EF4-FFF2-40B4-BE49-F238E27FC236}">
                <a16:creationId xmlns:a16="http://schemas.microsoft.com/office/drawing/2014/main" id="{357D736C-1626-5945-4B0B-69544C831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739" y="427865"/>
            <a:ext cx="1778096" cy="1185397"/>
          </a:xfrm>
          <a:prstGeom prst="rect">
            <a:avLst/>
          </a:prstGeom>
        </p:spPr>
      </p:pic>
      <p:sp>
        <p:nvSpPr>
          <p:cNvPr id="414" name="TextBox 413">
            <a:extLst>
              <a:ext uri="{FF2B5EF4-FFF2-40B4-BE49-F238E27FC236}">
                <a16:creationId xmlns:a16="http://schemas.microsoft.com/office/drawing/2014/main" id="{7623BDC0-4443-AFC5-0298-134F611E14EC}"/>
              </a:ext>
            </a:extLst>
          </p:cNvPr>
          <p:cNvSpPr txBox="1"/>
          <p:nvPr/>
        </p:nvSpPr>
        <p:spPr>
          <a:xfrm>
            <a:off x="6388100" y="2336800"/>
            <a:ext cx="4762500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800" b="1" dirty="0">
                <a:solidFill>
                  <a:schemeClr val="accent1"/>
                </a:solidFill>
                <a:latin typeface="Funnel Display" pitchFamily="2" charset="0"/>
              </a:rPr>
              <a:t>Subheading</a:t>
            </a:r>
          </a:p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en-GB" dirty="0"/>
          </a:p>
          <a:p>
            <a:r>
              <a:rPr lang="en-GB" dirty="0" err="1"/>
              <a:t>Pellentesque</a:t>
            </a:r>
            <a:r>
              <a:rPr lang="en-GB" dirty="0"/>
              <a:t> habitant morbi tristique senectus et netus et malesuada fames ac turpis egestas. Proin pharetra nonummy pede. Mauris et </a:t>
            </a:r>
            <a:r>
              <a:rPr lang="en-GB" dirty="0" err="1"/>
              <a:t>orci</a:t>
            </a:r>
            <a:r>
              <a:rPr lang="en-GB" dirty="0"/>
              <a:t>.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6DABEDE-DE07-FFE2-AC2E-68FDA58B8008}"/>
              </a:ext>
            </a:extLst>
          </p:cNvPr>
          <p:cNvGrpSpPr/>
          <p:nvPr/>
        </p:nvGrpSpPr>
        <p:grpSpPr>
          <a:xfrm>
            <a:off x="957889" y="2198286"/>
            <a:ext cx="4749799" cy="3348172"/>
            <a:chOff x="2697480" y="1629574"/>
            <a:chExt cx="4749799" cy="3348172"/>
          </a:xfrm>
        </p:grpSpPr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40D55351-9FD9-B6CB-E950-4F54AFDF0AC3}"/>
                </a:ext>
              </a:extLst>
            </p:cNvPr>
            <p:cNvSpPr/>
            <p:nvPr/>
          </p:nvSpPr>
          <p:spPr>
            <a:xfrm>
              <a:off x="2807401" y="3375523"/>
              <a:ext cx="844931" cy="557039"/>
            </a:xfrm>
            <a:custGeom>
              <a:avLst/>
              <a:gdLst>
                <a:gd name="connsiteX0" fmla="*/ 65702 w 844931"/>
                <a:gd name="connsiteY0" fmla="*/ 0 h 557039"/>
                <a:gd name="connsiteX1" fmla="*/ 844931 w 844931"/>
                <a:gd name="connsiteY1" fmla="*/ 195412 h 557039"/>
                <a:gd name="connsiteX2" fmla="*/ 826762 w 844931"/>
                <a:gd name="connsiteY2" fmla="*/ 253944 h 557039"/>
                <a:gd name="connsiteX3" fmla="*/ 796207 w 844931"/>
                <a:gd name="connsiteY3" fmla="*/ 557039 h 557039"/>
                <a:gd name="connsiteX4" fmla="*/ 0 w 844931"/>
                <a:gd name="connsiteY4" fmla="*/ 557039 h 557039"/>
                <a:gd name="connsiteX5" fmla="*/ 0 w 844931"/>
                <a:gd name="connsiteY5" fmla="*/ 553985 h 557039"/>
                <a:gd name="connsiteX6" fmla="*/ 0 w 844931"/>
                <a:gd name="connsiteY6" fmla="*/ 547112 h 557039"/>
                <a:gd name="connsiteX7" fmla="*/ 65702 w 844931"/>
                <a:gd name="connsiteY7" fmla="*/ 0 h 55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4931" h="557039">
                  <a:moveTo>
                    <a:pt x="65702" y="0"/>
                  </a:moveTo>
                  <a:lnTo>
                    <a:pt x="844931" y="195412"/>
                  </a:lnTo>
                  <a:lnTo>
                    <a:pt x="826762" y="253944"/>
                  </a:lnTo>
                  <a:lnTo>
                    <a:pt x="796207" y="557039"/>
                  </a:lnTo>
                  <a:lnTo>
                    <a:pt x="0" y="557039"/>
                  </a:lnTo>
                  <a:lnTo>
                    <a:pt x="0" y="553985"/>
                  </a:lnTo>
                  <a:cubicBezTo>
                    <a:pt x="0" y="551694"/>
                    <a:pt x="0" y="549403"/>
                    <a:pt x="0" y="547112"/>
                  </a:cubicBezTo>
                  <a:cubicBezTo>
                    <a:pt x="0" y="361942"/>
                    <a:pt x="22155" y="177917"/>
                    <a:pt x="65702" y="0"/>
                  </a:cubicBez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E065B24-3851-5D4F-5D96-4B0A46601EAC}"/>
                </a:ext>
              </a:extLst>
            </p:cNvPr>
            <p:cNvSpPr/>
            <p:nvPr/>
          </p:nvSpPr>
          <p:spPr>
            <a:xfrm>
              <a:off x="2873867" y="2782213"/>
              <a:ext cx="930314" cy="786772"/>
            </a:xfrm>
            <a:custGeom>
              <a:avLst/>
              <a:gdLst>
                <a:gd name="connsiteX0" fmla="*/ 237215 w 930314"/>
                <a:gd name="connsiteY0" fmla="*/ 0 h 786772"/>
                <a:gd name="connsiteX1" fmla="*/ 930314 w 930314"/>
                <a:gd name="connsiteY1" fmla="*/ 400841 h 786772"/>
                <a:gd name="connsiteX2" fmla="*/ 912424 w 930314"/>
                <a:gd name="connsiteY2" fmla="*/ 430288 h 786772"/>
                <a:gd name="connsiteX3" fmla="*/ 848605 w 930314"/>
                <a:gd name="connsiteY3" fmla="*/ 562769 h 786772"/>
                <a:gd name="connsiteX4" fmla="*/ 779071 w 930314"/>
                <a:gd name="connsiteY4" fmla="*/ 786772 h 786772"/>
                <a:gd name="connsiteX5" fmla="*/ 0 w 930314"/>
                <a:gd name="connsiteY5" fmla="*/ 591401 h 786772"/>
                <a:gd name="connsiteX6" fmla="*/ 237215 w 930314"/>
                <a:gd name="connsiteY6" fmla="*/ 0 h 786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0314" h="786772">
                  <a:moveTo>
                    <a:pt x="237215" y="0"/>
                  </a:moveTo>
                  <a:lnTo>
                    <a:pt x="930314" y="400841"/>
                  </a:lnTo>
                  <a:lnTo>
                    <a:pt x="912424" y="430288"/>
                  </a:lnTo>
                  <a:cubicBezTo>
                    <a:pt x="889093" y="473237"/>
                    <a:pt x="867778" y="517440"/>
                    <a:pt x="848605" y="562769"/>
                  </a:cubicBezTo>
                  <a:lnTo>
                    <a:pt x="779071" y="786772"/>
                  </a:lnTo>
                  <a:lnTo>
                    <a:pt x="0" y="591401"/>
                  </a:lnTo>
                  <a:cubicBezTo>
                    <a:pt x="50804" y="384086"/>
                    <a:pt x="130640" y="185171"/>
                    <a:pt x="237215" y="0"/>
                  </a:cubicBez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AC22BD7B-B49A-19D2-016E-0FF038F5E551}"/>
                </a:ext>
              </a:extLst>
            </p:cNvPr>
            <p:cNvSpPr/>
            <p:nvPr/>
          </p:nvSpPr>
          <p:spPr>
            <a:xfrm>
              <a:off x="6583754" y="3378195"/>
              <a:ext cx="812095" cy="554367"/>
            </a:xfrm>
            <a:custGeom>
              <a:avLst/>
              <a:gdLst>
                <a:gd name="connsiteX0" fmla="*/ 747157 w 812095"/>
                <a:gd name="connsiteY0" fmla="*/ 0 h 554367"/>
                <a:gd name="connsiteX1" fmla="*/ 812095 w 812095"/>
                <a:gd name="connsiteY1" fmla="*/ 544440 h 554367"/>
                <a:gd name="connsiteX2" fmla="*/ 812095 w 812095"/>
                <a:gd name="connsiteY2" fmla="*/ 550549 h 554367"/>
                <a:gd name="connsiteX3" fmla="*/ 812095 w 812095"/>
                <a:gd name="connsiteY3" fmla="*/ 554367 h 554367"/>
                <a:gd name="connsiteX4" fmla="*/ 50490 w 812095"/>
                <a:gd name="connsiteY4" fmla="*/ 554367 h 554367"/>
                <a:gd name="connsiteX5" fmla="*/ 19936 w 812095"/>
                <a:gd name="connsiteY5" fmla="*/ 251272 h 554367"/>
                <a:gd name="connsiteX6" fmla="*/ 0 w 812095"/>
                <a:gd name="connsiteY6" fmla="*/ 187049 h 55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095" h="554367">
                  <a:moveTo>
                    <a:pt x="747157" y="0"/>
                  </a:moveTo>
                  <a:cubicBezTo>
                    <a:pt x="790322" y="177153"/>
                    <a:pt x="812095" y="360415"/>
                    <a:pt x="812095" y="544440"/>
                  </a:cubicBezTo>
                  <a:cubicBezTo>
                    <a:pt x="812095" y="546731"/>
                    <a:pt x="812095" y="548640"/>
                    <a:pt x="812095" y="550549"/>
                  </a:cubicBezTo>
                  <a:lnTo>
                    <a:pt x="812095" y="554367"/>
                  </a:lnTo>
                  <a:lnTo>
                    <a:pt x="50490" y="554367"/>
                  </a:lnTo>
                  <a:lnTo>
                    <a:pt x="19936" y="251272"/>
                  </a:lnTo>
                  <a:lnTo>
                    <a:pt x="0" y="187049"/>
                  </a:lnTo>
                  <a:close/>
                </a:path>
              </a:pathLst>
            </a:custGeom>
            <a:solidFill>
              <a:schemeClr val="bg1"/>
            </a:solidFill>
            <a:ln w="381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70D349F-C73C-2172-D4FC-DA5585C9BF37}"/>
                </a:ext>
              </a:extLst>
            </p:cNvPr>
            <p:cNvSpPr/>
            <p:nvPr/>
          </p:nvSpPr>
          <p:spPr>
            <a:xfrm>
              <a:off x="6412706" y="2750524"/>
              <a:ext cx="917441" cy="812506"/>
            </a:xfrm>
            <a:custGeom>
              <a:avLst/>
              <a:gdLst>
                <a:gd name="connsiteX0" fmla="*/ 661127 w 917441"/>
                <a:gd name="connsiteY0" fmla="*/ 0 h 812506"/>
                <a:gd name="connsiteX1" fmla="*/ 917441 w 917441"/>
                <a:gd name="connsiteY1" fmla="*/ 625380 h 812506"/>
                <a:gd name="connsiteX2" fmla="*/ 170360 w 917441"/>
                <a:gd name="connsiteY2" fmla="*/ 812506 h 812506"/>
                <a:gd name="connsiteX3" fmla="*/ 102674 w 917441"/>
                <a:gd name="connsiteY3" fmla="*/ 594458 h 812506"/>
                <a:gd name="connsiteX4" fmla="*/ 38855 w 917441"/>
                <a:gd name="connsiteY4" fmla="*/ 461977 h 812506"/>
                <a:gd name="connsiteX5" fmla="*/ 0 w 917441"/>
                <a:gd name="connsiteY5" fmla="*/ 398020 h 81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7441" h="812506">
                  <a:moveTo>
                    <a:pt x="661127" y="0"/>
                  </a:moveTo>
                  <a:cubicBezTo>
                    <a:pt x="777251" y="195097"/>
                    <a:pt x="863581" y="405466"/>
                    <a:pt x="917441" y="625380"/>
                  </a:cubicBezTo>
                  <a:lnTo>
                    <a:pt x="170360" y="812506"/>
                  </a:lnTo>
                  <a:lnTo>
                    <a:pt x="102674" y="594458"/>
                  </a:lnTo>
                  <a:cubicBezTo>
                    <a:pt x="83502" y="549129"/>
                    <a:pt x="62186" y="504926"/>
                    <a:pt x="38855" y="461977"/>
                  </a:cubicBezTo>
                  <a:lnTo>
                    <a:pt x="0" y="39802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27244D58-1FAC-BAC4-901A-6D1916881851}"/>
                </a:ext>
              </a:extLst>
            </p:cNvPr>
            <p:cNvSpPr/>
            <p:nvPr/>
          </p:nvSpPr>
          <p:spPr>
            <a:xfrm>
              <a:off x="3112228" y="2217920"/>
              <a:ext cx="989072" cy="963441"/>
            </a:xfrm>
            <a:custGeom>
              <a:avLst/>
              <a:gdLst>
                <a:gd name="connsiteX0" fmla="*/ 455330 w 989072"/>
                <a:gd name="connsiteY0" fmla="*/ 0 h 963441"/>
                <a:gd name="connsiteX1" fmla="*/ 989072 w 989072"/>
                <a:gd name="connsiteY1" fmla="*/ 596218 h 963441"/>
                <a:gd name="connsiteX2" fmla="*/ 935040 w 989072"/>
                <a:gd name="connsiteY2" fmla="*/ 645326 h 963441"/>
                <a:gd name="connsiteX3" fmla="*/ 749977 w 989072"/>
                <a:gd name="connsiteY3" fmla="*/ 869624 h 963441"/>
                <a:gd name="connsiteX4" fmla="*/ 692982 w 989072"/>
                <a:gd name="connsiteY4" fmla="*/ 963441 h 963441"/>
                <a:gd name="connsiteX5" fmla="*/ 0 w 989072"/>
                <a:gd name="connsiteY5" fmla="*/ 562766 h 963441"/>
                <a:gd name="connsiteX6" fmla="*/ 20627 w 989072"/>
                <a:gd name="connsiteY6" fmla="*/ 527259 h 963441"/>
                <a:gd name="connsiteX7" fmla="*/ 455330 w 989072"/>
                <a:gd name="connsiteY7" fmla="*/ 0 h 96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072" h="963441">
                  <a:moveTo>
                    <a:pt x="455330" y="0"/>
                  </a:moveTo>
                  <a:lnTo>
                    <a:pt x="989072" y="596218"/>
                  </a:lnTo>
                  <a:lnTo>
                    <a:pt x="935040" y="645326"/>
                  </a:lnTo>
                  <a:cubicBezTo>
                    <a:pt x="866474" y="713891"/>
                    <a:pt x="804448" y="788996"/>
                    <a:pt x="749977" y="869624"/>
                  </a:cubicBezTo>
                  <a:lnTo>
                    <a:pt x="692982" y="963441"/>
                  </a:lnTo>
                  <a:lnTo>
                    <a:pt x="0" y="562766"/>
                  </a:lnTo>
                  <a:cubicBezTo>
                    <a:pt x="6494" y="550930"/>
                    <a:pt x="13752" y="539095"/>
                    <a:pt x="20627" y="527259"/>
                  </a:cubicBezTo>
                  <a:cubicBezTo>
                    <a:pt x="138662" y="330635"/>
                    <a:pt x="284582" y="153482"/>
                    <a:pt x="455330" y="0"/>
                  </a:cubicBez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707534CA-6354-0825-4B46-EFFCD13DA344}"/>
                </a:ext>
              </a:extLst>
            </p:cNvPr>
            <p:cNvSpPr/>
            <p:nvPr/>
          </p:nvSpPr>
          <p:spPr>
            <a:xfrm>
              <a:off x="4277294" y="1629574"/>
              <a:ext cx="823185" cy="896100"/>
            </a:xfrm>
            <a:custGeom>
              <a:avLst/>
              <a:gdLst>
                <a:gd name="connsiteX0" fmla="*/ 823185 w 823185"/>
                <a:gd name="connsiteY0" fmla="*/ 0 h 896100"/>
                <a:gd name="connsiteX1" fmla="*/ 823185 w 823185"/>
                <a:gd name="connsiteY1" fmla="*/ 790708 h 896100"/>
                <a:gd name="connsiteX2" fmla="*/ 686676 w 823185"/>
                <a:gd name="connsiteY2" fmla="*/ 797601 h 896100"/>
                <a:gd name="connsiteX3" fmla="*/ 390953 w 823185"/>
                <a:gd name="connsiteY3" fmla="*/ 857912 h 896100"/>
                <a:gd name="connsiteX4" fmla="*/ 286617 w 823185"/>
                <a:gd name="connsiteY4" fmla="*/ 896100 h 896100"/>
                <a:gd name="connsiteX5" fmla="*/ 0 w 823185"/>
                <a:gd name="connsiteY5" fmla="*/ 152336 h 896100"/>
                <a:gd name="connsiteX6" fmla="*/ 823185 w 823185"/>
                <a:gd name="connsiteY6" fmla="*/ 0 h 89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23185" h="896100">
                  <a:moveTo>
                    <a:pt x="823185" y="0"/>
                  </a:moveTo>
                  <a:lnTo>
                    <a:pt x="823185" y="790708"/>
                  </a:lnTo>
                  <a:lnTo>
                    <a:pt x="686676" y="797601"/>
                  </a:lnTo>
                  <a:cubicBezTo>
                    <a:pt x="584779" y="807949"/>
                    <a:pt x="485866" y="828391"/>
                    <a:pt x="390953" y="857912"/>
                  </a:cubicBezTo>
                  <a:lnTo>
                    <a:pt x="286617" y="896100"/>
                  </a:lnTo>
                  <a:lnTo>
                    <a:pt x="0" y="152336"/>
                  </a:lnTo>
                  <a:cubicBezTo>
                    <a:pt x="262426" y="51542"/>
                    <a:pt x="539368" y="0"/>
                    <a:pt x="823185" y="0"/>
                  </a:cubicBez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EB08B9E7-5E12-47AA-54B6-8CBC802858D3}"/>
                </a:ext>
              </a:extLst>
            </p:cNvPr>
            <p:cNvSpPr/>
            <p:nvPr/>
          </p:nvSpPr>
          <p:spPr>
            <a:xfrm>
              <a:off x="5102770" y="1629574"/>
              <a:ext cx="801794" cy="880669"/>
            </a:xfrm>
            <a:custGeom>
              <a:avLst/>
              <a:gdLst>
                <a:gd name="connsiteX0" fmla="*/ 0 w 801794"/>
                <a:gd name="connsiteY0" fmla="*/ 0 h 880669"/>
                <a:gd name="connsiteX1" fmla="*/ 801794 w 801794"/>
                <a:gd name="connsiteY1" fmla="*/ 144319 h 880669"/>
                <a:gd name="connsiteX2" fmla="*/ 529011 w 801794"/>
                <a:gd name="connsiteY2" fmla="*/ 880669 h 880669"/>
                <a:gd name="connsiteX3" fmla="*/ 466835 w 801794"/>
                <a:gd name="connsiteY3" fmla="*/ 857912 h 880669"/>
                <a:gd name="connsiteX4" fmla="*/ 16155 w 801794"/>
                <a:gd name="connsiteY4" fmla="*/ 789776 h 880669"/>
                <a:gd name="connsiteX5" fmla="*/ 0 w 801794"/>
                <a:gd name="connsiteY5" fmla="*/ 790592 h 880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01794" h="880669">
                  <a:moveTo>
                    <a:pt x="0" y="0"/>
                  </a:moveTo>
                  <a:cubicBezTo>
                    <a:pt x="275796" y="0"/>
                    <a:pt x="545862" y="48870"/>
                    <a:pt x="801794" y="144319"/>
                  </a:cubicBezTo>
                  <a:lnTo>
                    <a:pt x="529011" y="880669"/>
                  </a:lnTo>
                  <a:lnTo>
                    <a:pt x="466835" y="857912"/>
                  </a:lnTo>
                  <a:cubicBezTo>
                    <a:pt x="324465" y="813631"/>
                    <a:pt x="173096" y="789776"/>
                    <a:pt x="16155" y="789776"/>
                  </a:cubicBezTo>
                  <a:lnTo>
                    <a:pt x="0" y="790592"/>
                  </a:ln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1E6AFCFC-701E-7AAA-B0BE-DBEAFC4EC9C1}"/>
                </a:ext>
              </a:extLst>
            </p:cNvPr>
            <p:cNvSpPr/>
            <p:nvPr/>
          </p:nvSpPr>
          <p:spPr>
            <a:xfrm>
              <a:off x="6120514" y="2219829"/>
              <a:ext cx="952173" cy="926812"/>
            </a:xfrm>
            <a:custGeom>
              <a:avLst/>
              <a:gdLst>
                <a:gd name="connsiteX0" fmla="*/ 517852 w 952173"/>
                <a:gd name="connsiteY0" fmla="*/ 0 h 926812"/>
                <a:gd name="connsiteX1" fmla="*/ 952173 w 952173"/>
                <a:gd name="connsiteY1" fmla="*/ 528786 h 926812"/>
                <a:gd name="connsiteX2" fmla="*/ 291036 w 952173"/>
                <a:gd name="connsiteY2" fmla="*/ 926812 h 926812"/>
                <a:gd name="connsiteX3" fmla="*/ 255133 w 952173"/>
                <a:gd name="connsiteY3" fmla="*/ 867715 h 926812"/>
                <a:gd name="connsiteX4" fmla="*/ 70071 w 952173"/>
                <a:gd name="connsiteY4" fmla="*/ 643417 h 926812"/>
                <a:gd name="connsiteX5" fmla="*/ 0 w 952173"/>
                <a:gd name="connsiteY5" fmla="*/ 579732 h 92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173" h="926812">
                  <a:moveTo>
                    <a:pt x="517852" y="0"/>
                  </a:moveTo>
                  <a:cubicBezTo>
                    <a:pt x="688219" y="153863"/>
                    <a:pt x="834520" y="331780"/>
                    <a:pt x="952173" y="528786"/>
                  </a:cubicBezTo>
                  <a:lnTo>
                    <a:pt x="291036" y="926812"/>
                  </a:lnTo>
                  <a:lnTo>
                    <a:pt x="255133" y="867715"/>
                  </a:lnTo>
                  <a:cubicBezTo>
                    <a:pt x="200662" y="787087"/>
                    <a:pt x="138636" y="711982"/>
                    <a:pt x="70071" y="643417"/>
                  </a:cubicBezTo>
                  <a:lnTo>
                    <a:pt x="0" y="57973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5104AFD4-5172-41F2-1A93-993164AFB372}"/>
                </a:ext>
              </a:extLst>
            </p:cNvPr>
            <p:cNvSpPr/>
            <p:nvPr/>
          </p:nvSpPr>
          <p:spPr>
            <a:xfrm>
              <a:off x="3569087" y="1783055"/>
              <a:ext cx="992718" cy="1029600"/>
            </a:xfrm>
            <a:custGeom>
              <a:avLst/>
              <a:gdLst>
                <a:gd name="connsiteX0" fmla="*/ 706297 w 992718"/>
                <a:gd name="connsiteY0" fmla="*/ 0 h 1029600"/>
                <a:gd name="connsiteX1" fmla="*/ 992718 w 992718"/>
                <a:gd name="connsiteY1" fmla="*/ 743390 h 1029600"/>
                <a:gd name="connsiteX2" fmla="*/ 959917 w 992718"/>
                <a:gd name="connsiteY2" fmla="*/ 755395 h 1029600"/>
                <a:gd name="connsiteX3" fmla="*/ 585806 w 992718"/>
                <a:gd name="connsiteY3" fmla="*/ 982374 h 1029600"/>
                <a:gd name="connsiteX4" fmla="*/ 533845 w 992718"/>
                <a:gd name="connsiteY4" fmla="*/ 1029600 h 1029600"/>
                <a:gd name="connsiteX5" fmla="*/ 0 w 992718"/>
                <a:gd name="connsiteY5" fmla="*/ 433337 h 1029600"/>
                <a:gd name="connsiteX6" fmla="*/ 706297 w 992718"/>
                <a:gd name="connsiteY6" fmla="*/ 0 h 102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2718" h="1029600">
                  <a:moveTo>
                    <a:pt x="706297" y="0"/>
                  </a:moveTo>
                  <a:lnTo>
                    <a:pt x="992718" y="743390"/>
                  </a:lnTo>
                  <a:lnTo>
                    <a:pt x="959917" y="755395"/>
                  </a:lnTo>
                  <a:cubicBezTo>
                    <a:pt x="823929" y="812913"/>
                    <a:pt x="698082" y="889716"/>
                    <a:pt x="585806" y="982374"/>
                  </a:cubicBezTo>
                  <a:lnTo>
                    <a:pt x="533845" y="1029600"/>
                  </a:lnTo>
                  <a:lnTo>
                    <a:pt x="0" y="433337"/>
                  </a:lnTo>
                  <a:cubicBezTo>
                    <a:pt x="208566" y="246258"/>
                    <a:pt x="446163" y="100412"/>
                    <a:pt x="706297" y="0"/>
                  </a:cubicBez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058B2BEE-113A-4CB7-E50A-860FEFC8B4DA}"/>
                </a:ext>
              </a:extLst>
            </p:cNvPr>
            <p:cNvSpPr/>
            <p:nvPr/>
          </p:nvSpPr>
          <p:spPr>
            <a:xfrm>
              <a:off x="5633884" y="1775039"/>
              <a:ext cx="1002572" cy="1023209"/>
            </a:xfrm>
            <a:custGeom>
              <a:avLst/>
              <a:gdLst>
                <a:gd name="connsiteX0" fmla="*/ 272591 w 1002572"/>
                <a:gd name="connsiteY0" fmla="*/ 0 h 1023209"/>
                <a:gd name="connsiteX1" fmla="*/ 1002572 w 1002572"/>
                <a:gd name="connsiteY1" fmla="*/ 443646 h 1023209"/>
                <a:gd name="connsiteX2" fmla="*/ 1002572 w 1002572"/>
                <a:gd name="connsiteY2" fmla="*/ 444028 h 1023209"/>
                <a:gd name="connsiteX3" fmla="*/ 485184 w 1002572"/>
                <a:gd name="connsiteY3" fmla="*/ 1023209 h 1023209"/>
                <a:gd name="connsiteX4" fmla="*/ 449075 w 1002572"/>
                <a:gd name="connsiteY4" fmla="*/ 990391 h 1023209"/>
                <a:gd name="connsiteX5" fmla="*/ 74964 w 1002572"/>
                <a:gd name="connsiteY5" fmla="*/ 763412 h 1023209"/>
                <a:gd name="connsiteX6" fmla="*/ 0 w 1002572"/>
                <a:gd name="connsiteY6" fmla="*/ 735975 h 1023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2572" h="1023209">
                  <a:moveTo>
                    <a:pt x="272591" y="0"/>
                  </a:moveTo>
                  <a:cubicBezTo>
                    <a:pt x="541893" y="100794"/>
                    <a:pt x="787512" y="250076"/>
                    <a:pt x="1002572" y="443646"/>
                  </a:cubicBezTo>
                  <a:lnTo>
                    <a:pt x="1002572" y="444028"/>
                  </a:lnTo>
                  <a:lnTo>
                    <a:pt x="485184" y="1023209"/>
                  </a:lnTo>
                  <a:lnTo>
                    <a:pt x="449075" y="990391"/>
                  </a:lnTo>
                  <a:cubicBezTo>
                    <a:pt x="336799" y="897733"/>
                    <a:pt x="210953" y="820930"/>
                    <a:pt x="74964" y="763412"/>
                  </a:cubicBezTo>
                  <a:lnTo>
                    <a:pt x="0" y="735975"/>
                  </a:lnTo>
                  <a:close/>
                </a:path>
              </a:pathLst>
            </a:custGeom>
            <a:solidFill>
              <a:schemeClr val="accent1"/>
            </a:solidFill>
            <a:ln w="3816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GB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E5C7F99-5BA5-AA90-0758-5666631617A8}"/>
                </a:ext>
              </a:extLst>
            </p:cNvPr>
            <p:cNvSpPr txBox="1"/>
            <p:nvPr/>
          </p:nvSpPr>
          <p:spPr>
            <a:xfrm>
              <a:off x="4183380" y="2792174"/>
              <a:ext cx="190805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6600" b="1" dirty="0">
                  <a:solidFill>
                    <a:srgbClr val="000000"/>
                  </a:solidFill>
                  <a:latin typeface="Funnel Display" pitchFamily="2" charset="0"/>
                </a:rPr>
                <a:t>85</a:t>
              </a:r>
              <a:r>
                <a:rPr kumimoji="0" lang="en-GB" sz="6600" b="1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unnel Display" pitchFamily="2" charset="0"/>
                </a:rPr>
                <a:t>%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AE6424C-371C-DBA7-EDF6-AFE5D3409CD2}"/>
                </a:ext>
              </a:extLst>
            </p:cNvPr>
            <p:cNvSpPr txBox="1"/>
            <p:nvPr/>
          </p:nvSpPr>
          <p:spPr>
            <a:xfrm>
              <a:off x="2697480" y="4146749"/>
              <a:ext cx="47497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of students </a:t>
              </a: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report that LMS tools like quizzes, interactive modules, and real-time feedback helped them better understand their studies.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2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33720D-A4CA-C017-0B8F-E55E5F2EB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C4F088-493D-F504-BB2F-1D9AC1C18C42}"/>
              </a:ext>
            </a:extLst>
          </p:cNvPr>
          <p:cNvSpPr/>
          <p:nvPr/>
        </p:nvSpPr>
        <p:spPr>
          <a:xfrm>
            <a:off x="1206500" y="2933700"/>
            <a:ext cx="2209800" cy="224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A2E5B2A5-D766-FA00-0349-D6CF16F00851}"/>
              </a:ext>
            </a:extLst>
          </p:cNvPr>
          <p:cNvSpPr/>
          <p:nvPr/>
        </p:nvSpPr>
        <p:spPr>
          <a:xfrm>
            <a:off x="64700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Title Placeholder 1">
            <a:extLst>
              <a:ext uri="{FF2B5EF4-FFF2-40B4-BE49-F238E27FC236}">
                <a16:creationId xmlns:a16="http://schemas.microsoft.com/office/drawing/2014/main" id="{5FA8F599-E277-DFF2-4D0E-1C78C3E22DA4}"/>
              </a:ext>
            </a:extLst>
          </p:cNvPr>
          <p:cNvSpPr txBox="1"/>
          <p:nvPr/>
        </p:nvSpPr>
        <p:spPr>
          <a:xfrm>
            <a:off x="2223910" y="744452"/>
            <a:ext cx="9124203" cy="5653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nnel Display" pitchFamily="2" charset="0"/>
              </a:rPr>
              <a:t>How can a LMS transform education?</a:t>
            </a:r>
          </a:p>
        </p:txBody>
      </p: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4AAD31C9-B25C-DEA9-D8D2-9A759ECDF120}"/>
              </a:ext>
            </a:extLst>
          </p:cNvPr>
          <p:cNvGrpSpPr/>
          <p:nvPr/>
        </p:nvGrpSpPr>
        <p:grpSpPr>
          <a:xfrm>
            <a:off x="952861" y="2662162"/>
            <a:ext cx="5287031" cy="2831385"/>
            <a:chOff x="660761" y="2408162"/>
            <a:chExt cx="5287031" cy="2831385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8D1DBA5-0A07-BF93-AD57-4D2F477D9048}"/>
                </a:ext>
              </a:extLst>
            </p:cNvPr>
            <p:cNvSpPr>
              <a:spLocks/>
            </p:cNvSpPr>
            <p:nvPr/>
          </p:nvSpPr>
          <p:spPr>
            <a:xfrm>
              <a:off x="896663" y="3761154"/>
              <a:ext cx="2213825" cy="13543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CFCD4AB0-B195-565E-0CF9-45464466E55D}"/>
                </a:ext>
              </a:extLst>
            </p:cNvPr>
            <p:cNvSpPr>
              <a:spLocks/>
            </p:cNvSpPr>
            <p:nvPr/>
          </p:nvSpPr>
          <p:spPr>
            <a:xfrm>
              <a:off x="660761" y="2408162"/>
              <a:ext cx="5287031" cy="2831385"/>
            </a:xfrm>
            <a:custGeom>
              <a:avLst/>
              <a:gdLst>
                <a:gd name="connsiteX0" fmla="*/ 132027 w 5287031"/>
                <a:gd name="connsiteY0" fmla="*/ 0 h 2831385"/>
                <a:gd name="connsiteX1" fmla="*/ 5155004 w 5287031"/>
                <a:gd name="connsiteY1" fmla="*/ 0 h 2831385"/>
                <a:gd name="connsiteX2" fmla="*/ 5287031 w 5287031"/>
                <a:gd name="connsiteY2" fmla="*/ 132027 h 2831385"/>
                <a:gd name="connsiteX3" fmla="*/ 5287031 w 5287031"/>
                <a:gd name="connsiteY3" fmla="*/ 2699358 h 2831385"/>
                <a:gd name="connsiteX4" fmla="*/ 5155004 w 5287031"/>
                <a:gd name="connsiteY4" fmla="*/ 2831385 h 2831385"/>
                <a:gd name="connsiteX5" fmla="*/ 132027 w 5287031"/>
                <a:gd name="connsiteY5" fmla="*/ 2831385 h 2831385"/>
                <a:gd name="connsiteX6" fmla="*/ 0 w 5287031"/>
                <a:gd name="connsiteY6" fmla="*/ 2699358 h 2831385"/>
                <a:gd name="connsiteX7" fmla="*/ 0 w 5287031"/>
                <a:gd name="connsiteY7" fmla="*/ 132027 h 2831385"/>
                <a:gd name="connsiteX8" fmla="*/ 132027 w 5287031"/>
                <a:gd name="connsiteY8" fmla="*/ 0 h 2831385"/>
                <a:gd name="connsiteX9" fmla="*/ 905087 w 5287031"/>
                <a:gd name="connsiteY9" fmla="*/ 546430 h 2831385"/>
                <a:gd name="connsiteX10" fmla="*/ 886765 w 5287031"/>
                <a:gd name="connsiteY10" fmla="*/ 549518 h 2831385"/>
                <a:gd name="connsiteX11" fmla="*/ 669935 w 5287031"/>
                <a:gd name="connsiteY11" fmla="*/ 625837 h 2831385"/>
                <a:gd name="connsiteX12" fmla="*/ 657720 w 5287031"/>
                <a:gd name="connsiteY12" fmla="*/ 642864 h 2831385"/>
                <a:gd name="connsiteX13" fmla="*/ 669935 w 5287031"/>
                <a:gd name="connsiteY13" fmla="*/ 659890 h 2831385"/>
                <a:gd name="connsiteX14" fmla="*/ 714692 w 5287031"/>
                <a:gd name="connsiteY14" fmla="*/ 675637 h 2831385"/>
                <a:gd name="connsiteX15" fmla="*/ 694825 w 5287031"/>
                <a:gd name="connsiteY15" fmla="*/ 742237 h 2831385"/>
                <a:gd name="connsiteX16" fmla="*/ 694825 w 5287031"/>
                <a:gd name="connsiteY16" fmla="*/ 763407 h 2831385"/>
                <a:gd name="connsiteX17" fmla="*/ 677587 w 5287031"/>
                <a:gd name="connsiteY17" fmla="*/ 824281 h 2831385"/>
                <a:gd name="connsiteX18" fmla="*/ 660194 w 5287031"/>
                <a:gd name="connsiteY18" fmla="*/ 852609 h 2831385"/>
                <a:gd name="connsiteX19" fmla="*/ 658416 w 5287031"/>
                <a:gd name="connsiteY19" fmla="*/ 863910 h 2831385"/>
                <a:gd name="connsiteX20" fmla="*/ 667075 w 5287031"/>
                <a:gd name="connsiteY20" fmla="*/ 871594 h 2831385"/>
                <a:gd name="connsiteX21" fmla="*/ 716548 w 5287031"/>
                <a:gd name="connsiteY21" fmla="*/ 883649 h 2831385"/>
                <a:gd name="connsiteX22" fmla="*/ 726133 w 5287031"/>
                <a:gd name="connsiteY22" fmla="*/ 882142 h 2831385"/>
                <a:gd name="connsiteX23" fmla="*/ 731621 w 5287031"/>
                <a:gd name="connsiteY23" fmla="*/ 874308 h 2831385"/>
                <a:gd name="connsiteX24" fmla="*/ 729997 w 5287031"/>
                <a:gd name="connsiteY24" fmla="*/ 792413 h 2831385"/>
                <a:gd name="connsiteX25" fmla="*/ 719562 w 5287031"/>
                <a:gd name="connsiteY25" fmla="*/ 760771 h 2831385"/>
                <a:gd name="connsiteX26" fmla="*/ 719562 w 5287031"/>
                <a:gd name="connsiteY26" fmla="*/ 742237 h 2831385"/>
                <a:gd name="connsiteX27" fmla="*/ 741130 w 5287031"/>
                <a:gd name="connsiteY27" fmla="*/ 680836 h 2831385"/>
                <a:gd name="connsiteX28" fmla="*/ 779162 w 5287031"/>
                <a:gd name="connsiteY28" fmla="*/ 653939 h 2831385"/>
                <a:gd name="connsiteX29" fmla="*/ 900526 w 5287031"/>
                <a:gd name="connsiteY29" fmla="*/ 607454 h 2831385"/>
                <a:gd name="connsiteX30" fmla="*/ 916527 w 5287031"/>
                <a:gd name="connsiteY30" fmla="*/ 614234 h 2831385"/>
                <a:gd name="connsiteX31" fmla="*/ 909571 w 5287031"/>
                <a:gd name="connsiteY31" fmla="*/ 629831 h 2831385"/>
                <a:gd name="connsiteX32" fmla="*/ 788207 w 5287031"/>
                <a:gd name="connsiteY32" fmla="*/ 676315 h 2831385"/>
                <a:gd name="connsiteX33" fmla="*/ 763315 w 5287031"/>
                <a:gd name="connsiteY33" fmla="*/ 692589 h 2831385"/>
                <a:gd name="connsiteX34" fmla="*/ 886689 w 5287031"/>
                <a:gd name="connsiteY34" fmla="*/ 735983 h 2831385"/>
                <a:gd name="connsiteX35" fmla="*/ 905010 w 5287031"/>
                <a:gd name="connsiteY35" fmla="*/ 739073 h 2831385"/>
                <a:gd name="connsiteX36" fmla="*/ 923330 w 5287031"/>
                <a:gd name="connsiteY36" fmla="*/ 735983 h 2831385"/>
                <a:gd name="connsiteX37" fmla="*/ 1140240 w 5287031"/>
                <a:gd name="connsiteY37" fmla="*/ 659890 h 2831385"/>
                <a:gd name="connsiteX38" fmla="*/ 1152453 w 5287031"/>
                <a:gd name="connsiteY38" fmla="*/ 642864 h 2831385"/>
                <a:gd name="connsiteX39" fmla="*/ 1140240 w 5287031"/>
                <a:gd name="connsiteY39" fmla="*/ 625837 h 2831385"/>
                <a:gd name="connsiteX40" fmla="*/ 923408 w 5287031"/>
                <a:gd name="connsiteY40" fmla="*/ 549518 h 2831385"/>
                <a:gd name="connsiteX41" fmla="*/ 905087 w 5287031"/>
                <a:gd name="connsiteY41" fmla="*/ 546430 h 2831385"/>
                <a:gd name="connsiteX42" fmla="*/ 1889337 w 5287031"/>
                <a:gd name="connsiteY42" fmla="*/ 549605 h 2831385"/>
                <a:gd name="connsiteX43" fmla="*/ 1871015 w 5287031"/>
                <a:gd name="connsiteY43" fmla="*/ 552693 h 2831385"/>
                <a:gd name="connsiteX44" fmla="*/ 1654185 w 5287031"/>
                <a:gd name="connsiteY44" fmla="*/ 629012 h 2831385"/>
                <a:gd name="connsiteX45" fmla="*/ 1641970 w 5287031"/>
                <a:gd name="connsiteY45" fmla="*/ 646039 h 2831385"/>
                <a:gd name="connsiteX46" fmla="*/ 1654185 w 5287031"/>
                <a:gd name="connsiteY46" fmla="*/ 663065 h 2831385"/>
                <a:gd name="connsiteX47" fmla="*/ 1698942 w 5287031"/>
                <a:gd name="connsiteY47" fmla="*/ 678812 h 2831385"/>
                <a:gd name="connsiteX48" fmla="*/ 1679075 w 5287031"/>
                <a:gd name="connsiteY48" fmla="*/ 745412 h 2831385"/>
                <a:gd name="connsiteX49" fmla="*/ 1679075 w 5287031"/>
                <a:gd name="connsiteY49" fmla="*/ 766582 h 2831385"/>
                <a:gd name="connsiteX50" fmla="*/ 1661837 w 5287031"/>
                <a:gd name="connsiteY50" fmla="*/ 827456 h 2831385"/>
                <a:gd name="connsiteX51" fmla="*/ 1644444 w 5287031"/>
                <a:gd name="connsiteY51" fmla="*/ 855784 h 2831385"/>
                <a:gd name="connsiteX52" fmla="*/ 1642666 w 5287031"/>
                <a:gd name="connsiteY52" fmla="*/ 867085 h 2831385"/>
                <a:gd name="connsiteX53" fmla="*/ 1651325 w 5287031"/>
                <a:gd name="connsiteY53" fmla="*/ 874769 h 2831385"/>
                <a:gd name="connsiteX54" fmla="*/ 1700798 w 5287031"/>
                <a:gd name="connsiteY54" fmla="*/ 886824 h 2831385"/>
                <a:gd name="connsiteX55" fmla="*/ 1710383 w 5287031"/>
                <a:gd name="connsiteY55" fmla="*/ 885317 h 2831385"/>
                <a:gd name="connsiteX56" fmla="*/ 1715871 w 5287031"/>
                <a:gd name="connsiteY56" fmla="*/ 877483 h 2831385"/>
                <a:gd name="connsiteX57" fmla="*/ 1714247 w 5287031"/>
                <a:gd name="connsiteY57" fmla="*/ 795588 h 2831385"/>
                <a:gd name="connsiteX58" fmla="*/ 1703812 w 5287031"/>
                <a:gd name="connsiteY58" fmla="*/ 763946 h 2831385"/>
                <a:gd name="connsiteX59" fmla="*/ 1703812 w 5287031"/>
                <a:gd name="connsiteY59" fmla="*/ 745412 h 2831385"/>
                <a:gd name="connsiteX60" fmla="*/ 1725380 w 5287031"/>
                <a:gd name="connsiteY60" fmla="*/ 684011 h 2831385"/>
                <a:gd name="connsiteX61" fmla="*/ 1763412 w 5287031"/>
                <a:gd name="connsiteY61" fmla="*/ 657114 h 2831385"/>
                <a:gd name="connsiteX62" fmla="*/ 1884776 w 5287031"/>
                <a:gd name="connsiteY62" fmla="*/ 610629 h 2831385"/>
                <a:gd name="connsiteX63" fmla="*/ 1900777 w 5287031"/>
                <a:gd name="connsiteY63" fmla="*/ 617409 h 2831385"/>
                <a:gd name="connsiteX64" fmla="*/ 1893821 w 5287031"/>
                <a:gd name="connsiteY64" fmla="*/ 633006 h 2831385"/>
                <a:gd name="connsiteX65" fmla="*/ 1772457 w 5287031"/>
                <a:gd name="connsiteY65" fmla="*/ 679490 h 2831385"/>
                <a:gd name="connsiteX66" fmla="*/ 1747565 w 5287031"/>
                <a:gd name="connsiteY66" fmla="*/ 695764 h 2831385"/>
                <a:gd name="connsiteX67" fmla="*/ 1870939 w 5287031"/>
                <a:gd name="connsiteY67" fmla="*/ 739158 h 2831385"/>
                <a:gd name="connsiteX68" fmla="*/ 1889260 w 5287031"/>
                <a:gd name="connsiteY68" fmla="*/ 742248 h 2831385"/>
                <a:gd name="connsiteX69" fmla="*/ 1907580 w 5287031"/>
                <a:gd name="connsiteY69" fmla="*/ 739158 h 2831385"/>
                <a:gd name="connsiteX70" fmla="*/ 2124490 w 5287031"/>
                <a:gd name="connsiteY70" fmla="*/ 663065 h 2831385"/>
                <a:gd name="connsiteX71" fmla="*/ 2136703 w 5287031"/>
                <a:gd name="connsiteY71" fmla="*/ 646039 h 2831385"/>
                <a:gd name="connsiteX72" fmla="*/ 2124490 w 5287031"/>
                <a:gd name="connsiteY72" fmla="*/ 629012 h 2831385"/>
                <a:gd name="connsiteX73" fmla="*/ 1907658 w 5287031"/>
                <a:gd name="connsiteY73" fmla="*/ 552693 h 2831385"/>
                <a:gd name="connsiteX74" fmla="*/ 1889337 w 5287031"/>
                <a:gd name="connsiteY74" fmla="*/ 549605 h 2831385"/>
                <a:gd name="connsiteX75" fmla="*/ 1752742 w 5287031"/>
                <a:gd name="connsiteY75" fmla="*/ 723337 h 2831385"/>
                <a:gd name="connsiteX76" fmla="*/ 1742540 w 5287031"/>
                <a:gd name="connsiteY76" fmla="*/ 817828 h 2831385"/>
                <a:gd name="connsiteX77" fmla="*/ 1742009 w 5287031"/>
                <a:gd name="connsiteY77" fmla="*/ 817828 h 2831385"/>
                <a:gd name="connsiteX78" fmla="*/ 1738707 w 5287031"/>
                <a:gd name="connsiteY78" fmla="*/ 843132 h 2831385"/>
                <a:gd name="connsiteX79" fmla="*/ 1758738 w 5287031"/>
                <a:gd name="connsiteY79" fmla="*/ 917872 h 2831385"/>
                <a:gd name="connsiteX80" fmla="*/ 1888193 w 5287031"/>
                <a:gd name="connsiteY80" fmla="*/ 992616 h 2831385"/>
                <a:gd name="connsiteX81" fmla="*/ 2017649 w 5287031"/>
                <a:gd name="connsiteY81" fmla="*/ 917872 h 2831385"/>
                <a:gd name="connsiteX82" fmla="*/ 2037674 w 5287031"/>
                <a:gd name="connsiteY82" fmla="*/ 843132 h 2831385"/>
                <a:gd name="connsiteX83" fmla="*/ 2036593 w 5287031"/>
                <a:gd name="connsiteY83" fmla="*/ 834843 h 2831385"/>
                <a:gd name="connsiteX84" fmla="*/ 2037755 w 5287031"/>
                <a:gd name="connsiteY84" fmla="*/ 832881 h 2831385"/>
                <a:gd name="connsiteX85" fmla="*/ 2025928 w 5287031"/>
                <a:gd name="connsiteY85" fmla="*/ 723337 h 2831385"/>
                <a:gd name="connsiteX86" fmla="*/ 1916005 w 5287031"/>
                <a:gd name="connsiteY86" fmla="*/ 762061 h 2831385"/>
                <a:gd name="connsiteX87" fmla="*/ 1889335 w 5287031"/>
                <a:gd name="connsiteY87" fmla="*/ 766582 h 2831385"/>
                <a:gd name="connsiteX88" fmla="*/ 1862665 w 5287031"/>
                <a:gd name="connsiteY88" fmla="*/ 762061 h 2831385"/>
                <a:gd name="connsiteX89" fmla="*/ 1752742 w 5287031"/>
                <a:gd name="connsiteY89" fmla="*/ 723337 h 2831385"/>
                <a:gd name="connsiteX90" fmla="*/ 768492 w 5287031"/>
                <a:gd name="connsiteY90" fmla="*/ 720162 h 2831385"/>
                <a:gd name="connsiteX91" fmla="*/ 758290 w 5287031"/>
                <a:gd name="connsiteY91" fmla="*/ 814653 h 2831385"/>
                <a:gd name="connsiteX92" fmla="*/ 757759 w 5287031"/>
                <a:gd name="connsiteY92" fmla="*/ 814653 h 2831385"/>
                <a:gd name="connsiteX93" fmla="*/ 754457 w 5287031"/>
                <a:gd name="connsiteY93" fmla="*/ 839957 h 2831385"/>
                <a:gd name="connsiteX94" fmla="*/ 774488 w 5287031"/>
                <a:gd name="connsiteY94" fmla="*/ 914697 h 2831385"/>
                <a:gd name="connsiteX95" fmla="*/ 903943 w 5287031"/>
                <a:gd name="connsiteY95" fmla="*/ 989441 h 2831385"/>
                <a:gd name="connsiteX96" fmla="*/ 1033399 w 5287031"/>
                <a:gd name="connsiteY96" fmla="*/ 914697 h 2831385"/>
                <a:gd name="connsiteX97" fmla="*/ 1053424 w 5287031"/>
                <a:gd name="connsiteY97" fmla="*/ 839957 h 2831385"/>
                <a:gd name="connsiteX98" fmla="*/ 1052343 w 5287031"/>
                <a:gd name="connsiteY98" fmla="*/ 831668 h 2831385"/>
                <a:gd name="connsiteX99" fmla="*/ 1053505 w 5287031"/>
                <a:gd name="connsiteY99" fmla="*/ 829706 h 2831385"/>
                <a:gd name="connsiteX100" fmla="*/ 1041678 w 5287031"/>
                <a:gd name="connsiteY100" fmla="*/ 720162 h 2831385"/>
                <a:gd name="connsiteX101" fmla="*/ 931755 w 5287031"/>
                <a:gd name="connsiteY101" fmla="*/ 758886 h 2831385"/>
                <a:gd name="connsiteX102" fmla="*/ 905085 w 5287031"/>
                <a:gd name="connsiteY102" fmla="*/ 763407 h 2831385"/>
                <a:gd name="connsiteX103" fmla="*/ 878415 w 5287031"/>
                <a:gd name="connsiteY103" fmla="*/ 758886 h 2831385"/>
                <a:gd name="connsiteX104" fmla="*/ 768492 w 5287031"/>
                <a:gd name="connsiteY104" fmla="*/ 720162 h 2831385"/>
                <a:gd name="connsiteX105" fmla="*/ 857538 w 5287031"/>
                <a:gd name="connsiteY105" fmla="*/ 1088472 h 2831385"/>
                <a:gd name="connsiteX106" fmla="*/ 601235 w 5287031"/>
                <a:gd name="connsiteY106" fmla="*/ 1233593 h 2831385"/>
                <a:gd name="connsiteX107" fmla="*/ 419676 w 5287031"/>
                <a:gd name="connsiteY107" fmla="*/ 1535673 h 2831385"/>
                <a:gd name="connsiteX108" fmla="*/ 453623 w 5287031"/>
                <a:gd name="connsiteY108" fmla="*/ 1672390 h 2831385"/>
                <a:gd name="connsiteX109" fmla="*/ 590340 w 5287031"/>
                <a:gd name="connsiteY109" fmla="*/ 1638443 h 2831385"/>
                <a:gd name="connsiteX110" fmla="*/ 679717 w 5287031"/>
                <a:gd name="connsiteY110" fmla="*/ 1490517 h 2831385"/>
                <a:gd name="connsiteX111" fmla="*/ 679717 w 5287031"/>
                <a:gd name="connsiteY111" fmla="*/ 2185303 h 2831385"/>
                <a:gd name="connsiteX112" fmla="*/ 779369 w 5287031"/>
                <a:gd name="connsiteY112" fmla="*/ 2284954 h 2831385"/>
                <a:gd name="connsiteX113" fmla="*/ 879028 w 5287031"/>
                <a:gd name="connsiteY113" fmla="*/ 2185303 h 2831385"/>
                <a:gd name="connsiteX114" fmla="*/ 879028 w 5287031"/>
                <a:gd name="connsiteY114" fmla="*/ 1786682 h 2831385"/>
                <a:gd name="connsiteX115" fmla="*/ 928850 w 5287031"/>
                <a:gd name="connsiteY115" fmla="*/ 1786682 h 2831385"/>
                <a:gd name="connsiteX116" fmla="*/ 928850 w 5287031"/>
                <a:gd name="connsiteY116" fmla="*/ 2185303 h 2831385"/>
                <a:gd name="connsiteX117" fmla="*/ 1028509 w 5287031"/>
                <a:gd name="connsiteY117" fmla="*/ 2284954 h 2831385"/>
                <a:gd name="connsiteX118" fmla="*/ 1128160 w 5287031"/>
                <a:gd name="connsiteY118" fmla="*/ 2185303 h 2831385"/>
                <a:gd name="connsiteX119" fmla="*/ 1128160 w 5287031"/>
                <a:gd name="connsiteY119" fmla="*/ 1490517 h 2831385"/>
                <a:gd name="connsiteX120" fmla="*/ 1217231 w 5287031"/>
                <a:gd name="connsiteY120" fmla="*/ 1638443 h 2831385"/>
                <a:gd name="connsiteX121" fmla="*/ 1353948 w 5287031"/>
                <a:gd name="connsiteY121" fmla="*/ 1672390 h 2831385"/>
                <a:gd name="connsiteX122" fmla="*/ 1402215 w 5287031"/>
                <a:gd name="connsiteY122" fmla="*/ 1588613 h 2831385"/>
                <a:gd name="connsiteX123" fmla="*/ 1450488 w 5287031"/>
                <a:gd name="connsiteY123" fmla="*/ 1672390 h 2831385"/>
                <a:gd name="connsiteX124" fmla="*/ 1587198 w 5287031"/>
                <a:gd name="connsiteY124" fmla="*/ 1638443 h 2831385"/>
                <a:gd name="connsiteX125" fmla="*/ 1692772 w 5287031"/>
                <a:gd name="connsiteY125" fmla="*/ 1463112 h 2831385"/>
                <a:gd name="connsiteX126" fmla="*/ 1573499 w 5287031"/>
                <a:gd name="connsiteY126" fmla="*/ 1820622 h 2831385"/>
                <a:gd name="connsiteX127" fmla="*/ 1620832 w 5287031"/>
                <a:gd name="connsiteY127" fmla="*/ 1886334 h 2831385"/>
                <a:gd name="connsiteX128" fmla="*/ 1676269 w 5287031"/>
                <a:gd name="connsiteY128" fmla="*/ 1886334 h 2831385"/>
                <a:gd name="connsiteX129" fmla="*/ 1676269 w 5287031"/>
                <a:gd name="connsiteY129" fmla="*/ 2185303 h 2831385"/>
                <a:gd name="connsiteX130" fmla="*/ 1775920 w 5287031"/>
                <a:gd name="connsiteY130" fmla="*/ 2284954 h 2831385"/>
                <a:gd name="connsiteX131" fmla="*/ 1875579 w 5287031"/>
                <a:gd name="connsiteY131" fmla="*/ 2185303 h 2831385"/>
                <a:gd name="connsiteX132" fmla="*/ 1875579 w 5287031"/>
                <a:gd name="connsiteY132" fmla="*/ 1886334 h 2831385"/>
                <a:gd name="connsiteX133" fmla="*/ 1925401 w 5287031"/>
                <a:gd name="connsiteY133" fmla="*/ 1886334 h 2831385"/>
                <a:gd name="connsiteX134" fmla="*/ 1925401 w 5287031"/>
                <a:gd name="connsiteY134" fmla="*/ 2185303 h 2831385"/>
                <a:gd name="connsiteX135" fmla="*/ 2025060 w 5287031"/>
                <a:gd name="connsiteY135" fmla="*/ 2284954 h 2831385"/>
                <a:gd name="connsiteX136" fmla="*/ 2124712 w 5287031"/>
                <a:gd name="connsiteY136" fmla="*/ 2185303 h 2831385"/>
                <a:gd name="connsiteX137" fmla="*/ 2124712 w 5287031"/>
                <a:gd name="connsiteY137" fmla="*/ 1886334 h 2831385"/>
                <a:gd name="connsiteX138" fmla="*/ 2180149 w 5287031"/>
                <a:gd name="connsiteY138" fmla="*/ 1886334 h 2831385"/>
                <a:gd name="connsiteX139" fmla="*/ 2227481 w 5287031"/>
                <a:gd name="connsiteY139" fmla="*/ 1820622 h 2831385"/>
                <a:gd name="connsiteX140" fmla="*/ 2108209 w 5287031"/>
                <a:gd name="connsiteY140" fmla="*/ 1463112 h 2831385"/>
                <a:gd name="connsiteX141" fmla="*/ 2213782 w 5287031"/>
                <a:gd name="connsiteY141" fmla="*/ 1638443 h 2831385"/>
                <a:gd name="connsiteX142" fmla="*/ 2350499 w 5287031"/>
                <a:gd name="connsiteY142" fmla="*/ 1672390 h 2831385"/>
                <a:gd name="connsiteX143" fmla="*/ 2384439 w 5287031"/>
                <a:gd name="connsiteY143" fmla="*/ 1535673 h 2831385"/>
                <a:gd name="connsiteX144" fmla="*/ 2217521 w 5287031"/>
                <a:gd name="connsiteY144" fmla="*/ 1257887 h 2831385"/>
                <a:gd name="connsiteX145" fmla="*/ 1918552 w 5287031"/>
                <a:gd name="connsiteY145" fmla="*/ 1088779 h 2831385"/>
                <a:gd name="connsiteX146" fmla="*/ 1882429 w 5287031"/>
                <a:gd name="connsiteY146" fmla="*/ 1088779 h 2831385"/>
                <a:gd name="connsiteX147" fmla="*/ 1583460 w 5287031"/>
                <a:gd name="connsiteY147" fmla="*/ 1257887 h 2831385"/>
                <a:gd name="connsiteX148" fmla="*/ 1416541 w 5287031"/>
                <a:gd name="connsiteY148" fmla="*/ 1535673 h 2831385"/>
                <a:gd name="connsiteX149" fmla="*/ 1402215 w 5287031"/>
                <a:gd name="connsiteY149" fmla="*/ 1585189 h 2831385"/>
                <a:gd name="connsiteX150" fmla="*/ 1387888 w 5287031"/>
                <a:gd name="connsiteY150" fmla="*/ 1535673 h 2831385"/>
                <a:gd name="connsiteX151" fmla="*/ 1206329 w 5287031"/>
                <a:gd name="connsiteY151" fmla="*/ 1233593 h 2831385"/>
                <a:gd name="connsiteX152" fmla="*/ 950033 w 5287031"/>
                <a:gd name="connsiteY152" fmla="*/ 1088472 h 2831385"/>
                <a:gd name="connsiteX153" fmla="*/ 857538 w 5287031"/>
                <a:gd name="connsiteY153" fmla="*/ 1088472 h 2831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5287031" h="2831385">
                  <a:moveTo>
                    <a:pt x="132027" y="0"/>
                  </a:moveTo>
                  <a:lnTo>
                    <a:pt x="5155004" y="0"/>
                  </a:lnTo>
                  <a:cubicBezTo>
                    <a:pt x="5227920" y="0"/>
                    <a:pt x="5287031" y="59111"/>
                    <a:pt x="5287031" y="132027"/>
                  </a:cubicBezTo>
                  <a:lnTo>
                    <a:pt x="5287031" y="2699358"/>
                  </a:lnTo>
                  <a:cubicBezTo>
                    <a:pt x="5287031" y="2772274"/>
                    <a:pt x="5227920" y="2831385"/>
                    <a:pt x="5155004" y="2831385"/>
                  </a:cubicBezTo>
                  <a:lnTo>
                    <a:pt x="132027" y="2831385"/>
                  </a:lnTo>
                  <a:cubicBezTo>
                    <a:pt x="59111" y="2831385"/>
                    <a:pt x="0" y="2772274"/>
                    <a:pt x="0" y="2699358"/>
                  </a:cubicBezTo>
                  <a:lnTo>
                    <a:pt x="0" y="132027"/>
                  </a:lnTo>
                  <a:cubicBezTo>
                    <a:pt x="0" y="59111"/>
                    <a:pt x="59111" y="0"/>
                    <a:pt x="132027" y="0"/>
                  </a:cubicBezTo>
                  <a:close/>
                  <a:moveTo>
                    <a:pt x="905087" y="546430"/>
                  </a:moveTo>
                  <a:cubicBezTo>
                    <a:pt x="898826" y="546430"/>
                    <a:pt x="892642" y="547484"/>
                    <a:pt x="886765" y="549518"/>
                  </a:cubicBezTo>
                  <a:lnTo>
                    <a:pt x="669935" y="625837"/>
                  </a:lnTo>
                  <a:cubicBezTo>
                    <a:pt x="662590" y="628474"/>
                    <a:pt x="657720" y="635254"/>
                    <a:pt x="657720" y="642864"/>
                  </a:cubicBezTo>
                  <a:cubicBezTo>
                    <a:pt x="657720" y="650473"/>
                    <a:pt x="662590" y="657254"/>
                    <a:pt x="669935" y="659890"/>
                  </a:cubicBezTo>
                  <a:lnTo>
                    <a:pt x="714692" y="675637"/>
                  </a:lnTo>
                  <a:cubicBezTo>
                    <a:pt x="702015" y="695074"/>
                    <a:pt x="694825" y="718053"/>
                    <a:pt x="694825" y="742237"/>
                  </a:cubicBezTo>
                  <a:lnTo>
                    <a:pt x="694825" y="763407"/>
                  </a:lnTo>
                  <a:cubicBezTo>
                    <a:pt x="694825" y="784803"/>
                    <a:pt x="686476" y="806878"/>
                    <a:pt x="677587" y="824281"/>
                  </a:cubicBezTo>
                  <a:cubicBezTo>
                    <a:pt x="672563" y="834075"/>
                    <a:pt x="666843" y="843718"/>
                    <a:pt x="660194" y="852609"/>
                  </a:cubicBezTo>
                  <a:cubicBezTo>
                    <a:pt x="657720" y="855849"/>
                    <a:pt x="657024" y="860068"/>
                    <a:pt x="658416" y="863910"/>
                  </a:cubicBezTo>
                  <a:cubicBezTo>
                    <a:pt x="659808" y="867752"/>
                    <a:pt x="663054" y="870616"/>
                    <a:pt x="667075" y="871594"/>
                  </a:cubicBezTo>
                  <a:lnTo>
                    <a:pt x="716548" y="883649"/>
                  </a:lnTo>
                  <a:cubicBezTo>
                    <a:pt x="719794" y="884477"/>
                    <a:pt x="723272" y="883875"/>
                    <a:pt x="726133" y="882142"/>
                  </a:cubicBezTo>
                  <a:cubicBezTo>
                    <a:pt x="728993" y="880409"/>
                    <a:pt x="731003" y="877547"/>
                    <a:pt x="731621" y="874308"/>
                  </a:cubicBezTo>
                  <a:cubicBezTo>
                    <a:pt x="738269" y="842061"/>
                    <a:pt x="734945" y="813131"/>
                    <a:pt x="729997" y="792413"/>
                  </a:cubicBezTo>
                  <a:cubicBezTo>
                    <a:pt x="727525" y="781715"/>
                    <a:pt x="724200" y="770791"/>
                    <a:pt x="719562" y="760771"/>
                  </a:cubicBezTo>
                  <a:lnTo>
                    <a:pt x="719562" y="742237"/>
                  </a:lnTo>
                  <a:cubicBezTo>
                    <a:pt x="719562" y="719484"/>
                    <a:pt x="727447" y="698012"/>
                    <a:pt x="741130" y="680836"/>
                  </a:cubicBezTo>
                  <a:cubicBezTo>
                    <a:pt x="751100" y="669157"/>
                    <a:pt x="764011" y="659740"/>
                    <a:pt x="779162" y="653939"/>
                  </a:cubicBezTo>
                  <a:lnTo>
                    <a:pt x="900526" y="607454"/>
                  </a:lnTo>
                  <a:cubicBezTo>
                    <a:pt x="906865" y="605043"/>
                    <a:pt x="914053" y="608057"/>
                    <a:pt x="916527" y="614234"/>
                  </a:cubicBezTo>
                  <a:cubicBezTo>
                    <a:pt x="919001" y="620414"/>
                    <a:pt x="915909" y="627420"/>
                    <a:pt x="909571" y="629831"/>
                  </a:cubicBezTo>
                  <a:lnTo>
                    <a:pt x="788207" y="676315"/>
                  </a:lnTo>
                  <a:cubicBezTo>
                    <a:pt x="778620" y="680006"/>
                    <a:pt x="770196" y="685657"/>
                    <a:pt x="763315" y="692589"/>
                  </a:cubicBezTo>
                  <a:lnTo>
                    <a:pt x="886689" y="735983"/>
                  </a:lnTo>
                  <a:cubicBezTo>
                    <a:pt x="892564" y="738018"/>
                    <a:pt x="898748" y="739073"/>
                    <a:pt x="905010" y="739073"/>
                  </a:cubicBezTo>
                  <a:cubicBezTo>
                    <a:pt x="911271" y="739073"/>
                    <a:pt x="917455" y="738018"/>
                    <a:pt x="923330" y="735983"/>
                  </a:cubicBezTo>
                  <a:lnTo>
                    <a:pt x="1140240" y="659890"/>
                  </a:lnTo>
                  <a:cubicBezTo>
                    <a:pt x="1147583" y="657329"/>
                    <a:pt x="1152453" y="650473"/>
                    <a:pt x="1152453" y="642864"/>
                  </a:cubicBezTo>
                  <a:cubicBezTo>
                    <a:pt x="1152453" y="635254"/>
                    <a:pt x="1147583" y="628474"/>
                    <a:pt x="1140240" y="625837"/>
                  </a:cubicBezTo>
                  <a:lnTo>
                    <a:pt x="923408" y="549518"/>
                  </a:lnTo>
                  <a:cubicBezTo>
                    <a:pt x="917533" y="547484"/>
                    <a:pt x="911349" y="546430"/>
                    <a:pt x="905087" y="546430"/>
                  </a:cubicBezTo>
                  <a:close/>
                  <a:moveTo>
                    <a:pt x="1889337" y="549605"/>
                  </a:moveTo>
                  <a:cubicBezTo>
                    <a:pt x="1883076" y="549605"/>
                    <a:pt x="1876892" y="550659"/>
                    <a:pt x="1871015" y="552693"/>
                  </a:cubicBezTo>
                  <a:lnTo>
                    <a:pt x="1654185" y="629012"/>
                  </a:lnTo>
                  <a:cubicBezTo>
                    <a:pt x="1646840" y="631649"/>
                    <a:pt x="1641970" y="638429"/>
                    <a:pt x="1641970" y="646039"/>
                  </a:cubicBezTo>
                  <a:cubicBezTo>
                    <a:pt x="1641970" y="653648"/>
                    <a:pt x="1646840" y="660429"/>
                    <a:pt x="1654185" y="663065"/>
                  </a:cubicBezTo>
                  <a:lnTo>
                    <a:pt x="1698942" y="678812"/>
                  </a:lnTo>
                  <a:cubicBezTo>
                    <a:pt x="1686265" y="698249"/>
                    <a:pt x="1679075" y="721228"/>
                    <a:pt x="1679075" y="745412"/>
                  </a:cubicBezTo>
                  <a:lnTo>
                    <a:pt x="1679075" y="766582"/>
                  </a:lnTo>
                  <a:cubicBezTo>
                    <a:pt x="1679075" y="787978"/>
                    <a:pt x="1670726" y="810053"/>
                    <a:pt x="1661837" y="827456"/>
                  </a:cubicBezTo>
                  <a:cubicBezTo>
                    <a:pt x="1656813" y="837250"/>
                    <a:pt x="1651093" y="846893"/>
                    <a:pt x="1644444" y="855784"/>
                  </a:cubicBezTo>
                  <a:cubicBezTo>
                    <a:pt x="1641970" y="859024"/>
                    <a:pt x="1641274" y="863243"/>
                    <a:pt x="1642666" y="867085"/>
                  </a:cubicBezTo>
                  <a:cubicBezTo>
                    <a:pt x="1644058" y="870927"/>
                    <a:pt x="1647304" y="873791"/>
                    <a:pt x="1651325" y="874769"/>
                  </a:cubicBezTo>
                  <a:lnTo>
                    <a:pt x="1700798" y="886824"/>
                  </a:lnTo>
                  <a:cubicBezTo>
                    <a:pt x="1704044" y="887652"/>
                    <a:pt x="1707522" y="887050"/>
                    <a:pt x="1710383" y="885317"/>
                  </a:cubicBezTo>
                  <a:cubicBezTo>
                    <a:pt x="1713243" y="883584"/>
                    <a:pt x="1715253" y="880722"/>
                    <a:pt x="1715871" y="877483"/>
                  </a:cubicBezTo>
                  <a:cubicBezTo>
                    <a:pt x="1722519" y="845236"/>
                    <a:pt x="1719195" y="816306"/>
                    <a:pt x="1714247" y="795588"/>
                  </a:cubicBezTo>
                  <a:cubicBezTo>
                    <a:pt x="1711775" y="784890"/>
                    <a:pt x="1708450" y="773966"/>
                    <a:pt x="1703812" y="763946"/>
                  </a:cubicBezTo>
                  <a:lnTo>
                    <a:pt x="1703812" y="745412"/>
                  </a:lnTo>
                  <a:cubicBezTo>
                    <a:pt x="1703812" y="722659"/>
                    <a:pt x="1711697" y="701187"/>
                    <a:pt x="1725380" y="684011"/>
                  </a:cubicBezTo>
                  <a:cubicBezTo>
                    <a:pt x="1735350" y="672332"/>
                    <a:pt x="1748261" y="662915"/>
                    <a:pt x="1763412" y="657114"/>
                  </a:cubicBezTo>
                  <a:lnTo>
                    <a:pt x="1884776" y="610629"/>
                  </a:lnTo>
                  <a:cubicBezTo>
                    <a:pt x="1891115" y="608218"/>
                    <a:pt x="1898303" y="611232"/>
                    <a:pt x="1900777" y="617409"/>
                  </a:cubicBezTo>
                  <a:cubicBezTo>
                    <a:pt x="1903251" y="623589"/>
                    <a:pt x="1900159" y="630595"/>
                    <a:pt x="1893821" y="633006"/>
                  </a:cubicBezTo>
                  <a:lnTo>
                    <a:pt x="1772457" y="679490"/>
                  </a:lnTo>
                  <a:cubicBezTo>
                    <a:pt x="1762870" y="683181"/>
                    <a:pt x="1754446" y="688832"/>
                    <a:pt x="1747565" y="695764"/>
                  </a:cubicBezTo>
                  <a:lnTo>
                    <a:pt x="1870939" y="739158"/>
                  </a:lnTo>
                  <a:cubicBezTo>
                    <a:pt x="1876814" y="741193"/>
                    <a:pt x="1882998" y="742248"/>
                    <a:pt x="1889260" y="742248"/>
                  </a:cubicBezTo>
                  <a:cubicBezTo>
                    <a:pt x="1895521" y="742248"/>
                    <a:pt x="1901705" y="741193"/>
                    <a:pt x="1907580" y="739158"/>
                  </a:cubicBezTo>
                  <a:lnTo>
                    <a:pt x="2124490" y="663065"/>
                  </a:lnTo>
                  <a:cubicBezTo>
                    <a:pt x="2131833" y="660504"/>
                    <a:pt x="2136703" y="653648"/>
                    <a:pt x="2136703" y="646039"/>
                  </a:cubicBezTo>
                  <a:cubicBezTo>
                    <a:pt x="2136703" y="638429"/>
                    <a:pt x="2131833" y="631649"/>
                    <a:pt x="2124490" y="629012"/>
                  </a:cubicBezTo>
                  <a:lnTo>
                    <a:pt x="1907658" y="552693"/>
                  </a:lnTo>
                  <a:cubicBezTo>
                    <a:pt x="1901783" y="550659"/>
                    <a:pt x="1895599" y="549605"/>
                    <a:pt x="1889337" y="549605"/>
                  </a:cubicBezTo>
                  <a:close/>
                  <a:moveTo>
                    <a:pt x="1752742" y="723337"/>
                  </a:moveTo>
                  <a:lnTo>
                    <a:pt x="1742540" y="817828"/>
                  </a:lnTo>
                  <a:lnTo>
                    <a:pt x="1742009" y="817828"/>
                  </a:lnTo>
                  <a:lnTo>
                    <a:pt x="1738707" y="843132"/>
                  </a:lnTo>
                  <a:cubicBezTo>
                    <a:pt x="1738707" y="868939"/>
                    <a:pt x="1745384" y="894747"/>
                    <a:pt x="1758738" y="917872"/>
                  </a:cubicBezTo>
                  <a:cubicBezTo>
                    <a:pt x="1785438" y="964123"/>
                    <a:pt x="1834786" y="992616"/>
                    <a:pt x="1888193" y="992616"/>
                  </a:cubicBezTo>
                  <a:cubicBezTo>
                    <a:pt x="1941594" y="992616"/>
                    <a:pt x="1990942" y="964123"/>
                    <a:pt x="2017649" y="917872"/>
                  </a:cubicBezTo>
                  <a:cubicBezTo>
                    <a:pt x="2030999" y="894747"/>
                    <a:pt x="2037674" y="868939"/>
                    <a:pt x="2037674" y="843132"/>
                  </a:cubicBezTo>
                  <a:lnTo>
                    <a:pt x="2036593" y="834843"/>
                  </a:lnTo>
                  <a:lnTo>
                    <a:pt x="2037755" y="832881"/>
                  </a:lnTo>
                  <a:lnTo>
                    <a:pt x="2025928" y="723337"/>
                  </a:lnTo>
                  <a:lnTo>
                    <a:pt x="1916005" y="762061"/>
                  </a:lnTo>
                  <a:cubicBezTo>
                    <a:pt x="1907424" y="765075"/>
                    <a:pt x="1898380" y="766582"/>
                    <a:pt x="1889335" y="766582"/>
                  </a:cubicBezTo>
                  <a:cubicBezTo>
                    <a:pt x="1880290" y="766582"/>
                    <a:pt x="1871170" y="765075"/>
                    <a:pt x="1862665" y="762061"/>
                  </a:cubicBezTo>
                  <a:lnTo>
                    <a:pt x="1752742" y="723337"/>
                  </a:lnTo>
                  <a:close/>
                  <a:moveTo>
                    <a:pt x="768492" y="720162"/>
                  </a:moveTo>
                  <a:lnTo>
                    <a:pt x="758290" y="814653"/>
                  </a:lnTo>
                  <a:lnTo>
                    <a:pt x="757759" y="814653"/>
                  </a:lnTo>
                  <a:lnTo>
                    <a:pt x="754457" y="839957"/>
                  </a:lnTo>
                  <a:cubicBezTo>
                    <a:pt x="754457" y="865764"/>
                    <a:pt x="761134" y="891572"/>
                    <a:pt x="774488" y="914697"/>
                  </a:cubicBezTo>
                  <a:cubicBezTo>
                    <a:pt x="801188" y="960948"/>
                    <a:pt x="850536" y="989441"/>
                    <a:pt x="903943" y="989441"/>
                  </a:cubicBezTo>
                  <a:cubicBezTo>
                    <a:pt x="957344" y="989441"/>
                    <a:pt x="1006692" y="960948"/>
                    <a:pt x="1033399" y="914697"/>
                  </a:cubicBezTo>
                  <a:cubicBezTo>
                    <a:pt x="1046749" y="891572"/>
                    <a:pt x="1053424" y="865764"/>
                    <a:pt x="1053424" y="839957"/>
                  </a:cubicBezTo>
                  <a:lnTo>
                    <a:pt x="1052343" y="831668"/>
                  </a:lnTo>
                  <a:lnTo>
                    <a:pt x="1053505" y="829706"/>
                  </a:lnTo>
                  <a:lnTo>
                    <a:pt x="1041678" y="720162"/>
                  </a:lnTo>
                  <a:lnTo>
                    <a:pt x="931755" y="758886"/>
                  </a:lnTo>
                  <a:cubicBezTo>
                    <a:pt x="923174" y="761900"/>
                    <a:pt x="914130" y="763407"/>
                    <a:pt x="905085" y="763407"/>
                  </a:cubicBezTo>
                  <a:cubicBezTo>
                    <a:pt x="896040" y="763407"/>
                    <a:pt x="886920" y="761900"/>
                    <a:pt x="878415" y="758886"/>
                  </a:cubicBezTo>
                  <a:lnTo>
                    <a:pt x="768492" y="720162"/>
                  </a:lnTo>
                  <a:close/>
                  <a:moveTo>
                    <a:pt x="857538" y="1088472"/>
                  </a:moveTo>
                  <a:cubicBezTo>
                    <a:pt x="752585" y="1088472"/>
                    <a:pt x="655424" y="1143595"/>
                    <a:pt x="601235" y="1233593"/>
                  </a:cubicBezTo>
                  <a:lnTo>
                    <a:pt x="419676" y="1535673"/>
                  </a:lnTo>
                  <a:cubicBezTo>
                    <a:pt x="391337" y="1582699"/>
                    <a:pt x="406598" y="1644051"/>
                    <a:pt x="453623" y="1672390"/>
                  </a:cubicBezTo>
                  <a:cubicBezTo>
                    <a:pt x="500649" y="1700729"/>
                    <a:pt x="562001" y="1685468"/>
                    <a:pt x="590340" y="1638443"/>
                  </a:cubicBezTo>
                  <a:lnTo>
                    <a:pt x="679717" y="1490517"/>
                  </a:lnTo>
                  <a:lnTo>
                    <a:pt x="679717" y="2185303"/>
                  </a:lnTo>
                  <a:cubicBezTo>
                    <a:pt x="679717" y="2240419"/>
                    <a:pt x="724246" y="2284954"/>
                    <a:pt x="779369" y="2284954"/>
                  </a:cubicBezTo>
                  <a:cubicBezTo>
                    <a:pt x="834492" y="2284954"/>
                    <a:pt x="879028" y="2240419"/>
                    <a:pt x="879028" y="2185303"/>
                  </a:cubicBezTo>
                  <a:lnTo>
                    <a:pt x="879028" y="1786682"/>
                  </a:lnTo>
                  <a:lnTo>
                    <a:pt x="928850" y="1786682"/>
                  </a:lnTo>
                  <a:lnTo>
                    <a:pt x="928850" y="2185303"/>
                  </a:lnTo>
                  <a:cubicBezTo>
                    <a:pt x="928850" y="2240419"/>
                    <a:pt x="973385" y="2284954"/>
                    <a:pt x="1028509" y="2284954"/>
                  </a:cubicBezTo>
                  <a:cubicBezTo>
                    <a:pt x="1083632" y="2284954"/>
                    <a:pt x="1128160" y="2240419"/>
                    <a:pt x="1128160" y="2185303"/>
                  </a:cubicBezTo>
                  <a:lnTo>
                    <a:pt x="1128160" y="1490517"/>
                  </a:lnTo>
                  <a:lnTo>
                    <a:pt x="1217231" y="1638443"/>
                  </a:lnTo>
                  <a:cubicBezTo>
                    <a:pt x="1245570" y="1685468"/>
                    <a:pt x="1306922" y="1700729"/>
                    <a:pt x="1353948" y="1672390"/>
                  </a:cubicBezTo>
                  <a:cubicBezTo>
                    <a:pt x="1384463" y="1654011"/>
                    <a:pt x="1401594" y="1621940"/>
                    <a:pt x="1402215" y="1588613"/>
                  </a:cubicBezTo>
                  <a:cubicBezTo>
                    <a:pt x="1402835" y="1621940"/>
                    <a:pt x="1419966" y="1654011"/>
                    <a:pt x="1450488" y="1672390"/>
                  </a:cubicBezTo>
                  <a:cubicBezTo>
                    <a:pt x="1497514" y="1700729"/>
                    <a:pt x="1558859" y="1685468"/>
                    <a:pt x="1587198" y="1638443"/>
                  </a:cubicBezTo>
                  <a:lnTo>
                    <a:pt x="1692772" y="1463112"/>
                  </a:lnTo>
                  <a:lnTo>
                    <a:pt x="1573499" y="1820622"/>
                  </a:lnTo>
                  <a:cubicBezTo>
                    <a:pt x="1562597" y="1853014"/>
                    <a:pt x="1586891" y="1886334"/>
                    <a:pt x="1620832" y="1886334"/>
                  </a:cubicBezTo>
                  <a:lnTo>
                    <a:pt x="1676269" y="1886334"/>
                  </a:lnTo>
                  <a:lnTo>
                    <a:pt x="1676269" y="2185303"/>
                  </a:lnTo>
                  <a:cubicBezTo>
                    <a:pt x="1676269" y="2240419"/>
                    <a:pt x="1720797" y="2284954"/>
                    <a:pt x="1775920" y="2284954"/>
                  </a:cubicBezTo>
                  <a:cubicBezTo>
                    <a:pt x="1831044" y="2284954"/>
                    <a:pt x="1875579" y="2240419"/>
                    <a:pt x="1875579" y="2185303"/>
                  </a:cubicBezTo>
                  <a:lnTo>
                    <a:pt x="1875579" y="1886334"/>
                  </a:lnTo>
                  <a:lnTo>
                    <a:pt x="1925401" y="1886334"/>
                  </a:lnTo>
                  <a:lnTo>
                    <a:pt x="1925401" y="2185303"/>
                  </a:lnTo>
                  <a:cubicBezTo>
                    <a:pt x="1925401" y="2240419"/>
                    <a:pt x="1969937" y="2284954"/>
                    <a:pt x="2025060" y="2284954"/>
                  </a:cubicBezTo>
                  <a:cubicBezTo>
                    <a:pt x="2080183" y="2284954"/>
                    <a:pt x="2124712" y="2240419"/>
                    <a:pt x="2124712" y="2185303"/>
                  </a:cubicBezTo>
                  <a:lnTo>
                    <a:pt x="2124712" y="1886334"/>
                  </a:lnTo>
                  <a:lnTo>
                    <a:pt x="2180149" y="1886334"/>
                  </a:lnTo>
                  <a:cubicBezTo>
                    <a:pt x="2214096" y="1886334"/>
                    <a:pt x="2238069" y="1853014"/>
                    <a:pt x="2227481" y="1820622"/>
                  </a:cubicBezTo>
                  <a:lnTo>
                    <a:pt x="2108209" y="1463112"/>
                  </a:lnTo>
                  <a:lnTo>
                    <a:pt x="2213782" y="1638443"/>
                  </a:lnTo>
                  <a:cubicBezTo>
                    <a:pt x="2242122" y="1685468"/>
                    <a:pt x="2303474" y="1700729"/>
                    <a:pt x="2350499" y="1672390"/>
                  </a:cubicBezTo>
                  <a:cubicBezTo>
                    <a:pt x="2397524" y="1644051"/>
                    <a:pt x="2412779" y="1582699"/>
                    <a:pt x="2384439" y="1535673"/>
                  </a:cubicBezTo>
                  <a:lnTo>
                    <a:pt x="2217521" y="1257887"/>
                  </a:lnTo>
                  <a:cubicBezTo>
                    <a:pt x="2154613" y="1152935"/>
                    <a:pt x="2040942" y="1088779"/>
                    <a:pt x="1918552" y="1088779"/>
                  </a:cubicBezTo>
                  <a:lnTo>
                    <a:pt x="1882429" y="1088779"/>
                  </a:lnTo>
                  <a:cubicBezTo>
                    <a:pt x="1760038" y="1088779"/>
                    <a:pt x="1646681" y="1152935"/>
                    <a:pt x="1583460" y="1257887"/>
                  </a:cubicBezTo>
                  <a:lnTo>
                    <a:pt x="1416541" y="1535673"/>
                  </a:lnTo>
                  <a:cubicBezTo>
                    <a:pt x="1407195" y="1551241"/>
                    <a:pt x="1402528" y="1568372"/>
                    <a:pt x="1402215" y="1585189"/>
                  </a:cubicBezTo>
                  <a:cubicBezTo>
                    <a:pt x="1401901" y="1568372"/>
                    <a:pt x="1397234" y="1551241"/>
                    <a:pt x="1387888" y="1535673"/>
                  </a:cubicBezTo>
                  <a:lnTo>
                    <a:pt x="1206329" y="1233593"/>
                  </a:lnTo>
                  <a:cubicBezTo>
                    <a:pt x="1152140" y="1143595"/>
                    <a:pt x="1054979" y="1088472"/>
                    <a:pt x="950033" y="1088472"/>
                  </a:cubicBezTo>
                  <a:lnTo>
                    <a:pt x="857538" y="10884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ABF9459-7694-D49F-54DB-C9CCB5A09450}"/>
                </a:ext>
              </a:extLst>
            </p:cNvPr>
            <p:cNvSpPr txBox="1">
              <a:spLocks/>
            </p:cNvSpPr>
            <p:nvPr/>
          </p:nvSpPr>
          <p:spPr>
            <a:xfrm>
              <a:off x="3158835" y="3187899"/>
              <a:ext cx="268316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of students </a:t>
              </a: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report that LMS tools like quizzes, interactive modules, and real-time feedback helped them better understand their studies.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F4DD023E-26B5-79FD-E965-42076CEC31B6}"/>
                </a:ext>
              </a:extLst>
            </p:cNvPr>
            <p:cNvSpPr txBox="1">
              <a:spLocks/>
            </p:cNvSpPr>
            <p:nvPr/>
          </p:nvSpPr>
          <p:spPr>
            <a:xfrm>
              <a:off x="3129267" y="2589708"/>
              <a:ext cx="24956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000" b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Display" pitchFamily="2" charset="0"/>
                </a:rPr>
                <a:t>70</a:t>
              </a:r>
              <a:r>
                <a:rPr kumimoji="0" lang="en-GB" sz="4000" b="1" u="none" strike="noStrike" kern="1200" cap="none" spc="0" normalizeH="0" baseline="30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Display" pitchFamily="2" charset="0"/>
                </a:rPr>
                <a:t>%</a:t>
              </a:r>
            </a:p>
          </p:txBody>
        </p:sp>
      </p:grpSp>
      <p:pic>
        <p:nvPicPr>
          <p:cNvPr id="158" name="Graphic 157">
            <a:extLst>
              <a:ext uri="{FF2B5EF4-FFF2-40B4-BE49-F238E27FC236}">
                <a16:creationId xmlns:a16="http://schemas.microsoft.com/office/drawing/2014/main" id="{34002195-8183-62ED-0315-9E0A28C28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0739" y="427865"/>
            <a:ext cx="1778096" cy="1185397"/>
          </a:xfrm>
          <a:prstGeom prst="rect">
            <a:avLst/>
          </a:prstGeom>
        </p:spPr>
      </p:pic>
      <p:sp>
        <p:nvSpPr>
          <p:cNvPr id="414" name="TextBox 413">
            <a:extLst>
              <a:ext uri="{FF2B5EF4-FFF2-40B4-BE49-F238E27FC236}">
                <a16:creationId xmlns:a16="http://schemas.microsoft.com/office/drawing/2014/main" id="{9306ED51-D53D-1883-B557-F6F3C348AFC5}"/>
              </a:ext>
            </a:extLst>
          </p:cNvPr>
          <p:cNvSpPr txBox="1"/>
          <p:nvPr/>
        </p:nvSpPr>
        <p:spPr>
          <a:xfrm>
            <a:off x="6629400" y="2959100"/>
            <a:ext cx="47625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800" b="1" dirty="0">
                <a:latin typeface="Funnel Display" pitchFamily="2" charset="0"/>
              </a:rPr>
              <a:t>Subheading</a:t>
            </a:r>
          </a:p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838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B50A1C-D365-0FA0-4A82-318A3DB52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Oval 88">
            <a:extLst>
              <a:ext uri="{FF2B5EF4-FFF2-40B4-BE49-F238E27FC236}">
                <a16:creationId xmlns:a16="http://schemas.microsoft.com/office/drawing/2014/main" id="{606B0CC2-9DDE-DDB7-62A6-4F1156F372E4}"/>
              </a:ext>
            </a:extLst>
          </p:cNvPr>
          <p:cNvSpPr/>
          <p:nvPr/>
        </p:nvSpPr>
        <p:spPr>
          <a:xfrm>
            <a:off x="64700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Title Placeholder 1">
            <a:extLst>
              <a:ext uri="{FF2B5EF4-FFF2-40B4-BE49-F238E27FC236}">
                <a16:creationId xmlns:a16="http://schemas.microsoft.com/office/drawing/2014/main" id="{FA9A5413-E1B7-092E-BB97-EA7AA8977245}"/>
              </a:ext>
            </a:extLst>
          </p:cNvPr>
          <p:cNvSpPr txBox="1"/>
          <p:nvPr/>
        </p:nvSpPr>
        <p:spPr>
          <a:xfrm>
            <a:off x="2223910" y="744452"/>
            <a:ext cx="9124203" cy="5653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nnel Display" pitchFamily="2" charset="0"/>
              </a:rPr>
              <a:t>How can a LMS transform education?</a:t>
            </a:r>
          </a:p>
        </p:txBody>
      </p:sp>
      <p:pic>
        <p:nvPicPr>
          <p:cNvPr id="158" name="Graphic 157">
            <a:extLst>
              <a:ext uri="{FF2B5EF4-FFF2-40B4-BE49-F238E27FC236}">
                <a16:creationId xmlns:a16="http://schemas.microsoft.com/office/drawing/2014/main" id="{AD287F4B-DDBC-2B75-98FB-96EAD8522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739" y="427865"/>
            <a:ext cx="1778096" cy="1185397"/>
          </a:xfrm>
          <a:prstGeom prst="rect">
            <a:avLst/>
          </a:prstGeom>
        </p:spPr>
      </p:pic>
      <p:grpSp>
        <p:nvGrpSpPr>
          <p:cNvPr id="322" name="Group 321">
            <a:extLst>
              <a:ext uri="{FF2B5EF4-FFF2-40B4-BE49-F238E27FC236}">
                <a16:creationId xmlns:a16="http://schemas.microsoft.com/office/drawing/2014/main" id="{549D22E6-6BBD-AABF-7E53-271A0E293154}"/>
              </a:ext>
            </a:extLst>
          </p:cNvPr>
          <p:cNvGrpSpPr/>
          <p:nvPr/>
        </p:nvGrpSpPr>
        <p:grpSpPr>
          <a:xfrm>
            <a:off x="990600" y="2628900"/>
            <a:ext cx="5270500" cy="2844800"/>
            <a:chOff x="3810000" y="5143500"/>
            <a:chExt cx="5270500" cy="2844800"/>
          </a:xfrm>
        </p:grpSpPr>
        <p:sp>
          <p:nvSpPr>
            <p:cNvPr id="84" name="Action Button: Custom 83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D0BBDF75-1658-2621-11B8-4F7A98CB2516}"/>
                </a:ext>
              </a:extLst>
            </p:cNvPr>
            <p:cNvSpPr>
              <a:spLocks/>
            </p:cNvSpPr>
            <p:nvPr/>
          </p:nvSpPr>
          <p:spPr>
            <a:xfrm>
              <a:off x="5125643" y="5376719"/>
              <a:ext cx="2797098" cy="942108"/>
            </a:xfrm>
            <a:prstGeom prst="actionButtonBlank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3A23F739-B386-25F0-CDDA-D7D72E4EC640}"/>
                </a:ext>
              </a:extLst>
            </p:cNvPr>
            <p:cNvSpPr/>
            <p:nvPr/>
          </p:nvSpPr>
          <p:spPr>
            <a:xfrm>
              <a:off x="3810000" y="5143500"/>
              <a:ext cx="5270500" cy="2844800"/>
            </a:xfrm>
            <a:custGeom>
              <a:avLst/>
              <a:gdLst>
                <a:gd name="connsiteX0" fmla="*/ 118543 w 5270500"/>
                <a:gd name="connsiteY0" fmla="*/ 0 h 2844800"/>
                <a:gd name="connsiteX1" fmla="*/ 5151957 w 5270500"/>
                <a:gd name="connsiteY1" fmla="*/ 0 h 2844800"/>
                <a:gd name="connsiteX2" fmla="*/ 5270500 w 5270500"/>
                <a:gd name="connsiteY2" fmla="*/ 118543 h 2844800"/>
                <a:gd name="connsiteX3" fmla="*/ 5270500 w 5270500"/>
                <a:gd name="connsiteY3" fmla="*/ 2726257 h 2844800"/>
                <a:gd name="connsiteX4" fmla="*/ 5151957 w 5270500"/>
                <a:gd name="connsiteY4" fmla="*/ 2844800 h 2844800"/>
                <a:gd name="connsiteX5" fmla="*/ 118543 w 5270500"/>
                <a:gd name="connsiteY5" fmla="*/ 2844800 h 2844800"/>
                <a:gd name="connsiteX6" fmla="*/ 0 w 5270500"/>
                <a:gd name="connsiteY6" fmla="*/ 2726257 h 2844800"/>
                <a:gd name="connsiteX7" fmla="*/ 0 w 5270500"/>
                <a:gd name="connsiteY7" fmla="*/ 118543 h 2844800"/>
                <a:gd name="connsiteX8" fmla="*/ 118543 w 5270500"/>
                <a:gd name="connsiteY8" fmla="*/ 0 h 2844800"/>
                <a:gd name="connsiteX9" fmla="*/ 1570498 w 5270500"/>
                <a:gd name="connsiteY9" fmla="*/ 284839 h 2844800"/>
                <a:gd name="connsiteX10" fmla="*/ 1546348 w 5270500"/>
                <a:gd name="connsiteY10" fmla="*/ 291310 h 2844800"/>
                <a:gd name="connsiteX11" fmla="*/ 1522198 w 5270500"/>
                <a:gd name="connsiteY11" fmla="*/ 333139 h 2844800"/>
                <a:gd name="connsiteX12" fmla="*/ 1546348 w 5270500"/>
                <a:gd name="connsiteY12" fmla="*/ 374968 h 2844800"/>
                <a:gd name="connsiteX13" fmla="*/ 1594648 w 5270500"/>
                <a:gd name="connsiteY13" fmla="*/ 374968 h 2844800"/>
                <a:gd name="connsiteX14" fmla="*/ 1618797 w 5270500"/>
                <a:gd name="connsiteY14" fmla="*/ 333139 h 2844800"/>
                <a:gd name="connsiteX15" fmla="*/ 1594648 w 5270500"/>
                <a:gd name="connsiteY15" fmla="*/ 291310 h 2844800"/>
                <a:gd name="connsiteX16" fmla="*/ 1570498 w 5270500"/>
                <a:gd name="connsiteY16" fmla="*/ 284839 h 2844800"/>
                <a:gd name="connsiteX17" fmla="*/ 2295048 w 5270500"/>
                <a:gd name="connsiteY17" fmla="*/ 284839 h 2844800"/>
                <a:gd name="connsiteX18" fmla="*/ 2270898 w 5270500"/>
                <a:gd name="connsiteY18" fmla="*/ 291310 h 2844800"/>
                <a:gd name="connsiteX19" fmla="*/ 2246749 w 5270500"/>
                <a:gd name="connsiteY19" fmla="*/ 333139 h 2844800"/>
                <a:gd name="connsiteX20" fmla="*/ 2270898 w 5270500"/>
                <a:gd name="connsiteY20" fmla="*/ 374968 h 2844800"/>
                <a:gd name="connsiteX21" fmla="*/ 2319199 w 5270500"/>
                <a:gd name="connsiteY21" fmla="*/ 374968 h 2844800"/>
                <a:gd name="connsiteX22" fmla="*/ 2343348 w 5270500"/>
                <a:gd name="connsiteY22" fmla="*/ 333139 h 2844800"/>
                <a:gd name="connsiteX23" fmla="*/ 2319199 w 5270500"/>
                <a:gd name="connsiteY23" fmla="*/ 291310 h 2844800"/>
                <a:gd name="connsiteX24" fmla="*/ 2295048 w 5270500"/>
                <a:gd name="connsiteY24" fmla="*/ 284839 h 2844800"/>
                <a:gd name="connsiteX25" fmla="*/ 3019599 w 5270500"/>
                <a:gd name="connsiteY25" fmla="*/ 284839 h 2844800"/>
                <a:gd name="connsiteX26" fmla="*/ 2995449 w 5270500"/>
                <a:gd name="connsiteY26" fmla="*/ 291310 h 2844800"/>
                <a:gd name="connsiteX27" fmla="*/ 2971300 w 5270500"/>
                <a:gd name="connsiteY27" fmla="*/ 333139 h 2844800"/>
                <a:gd name="connsiteX28" fmla="*/ 2995449 w 5270500"/>
                <a:gd name="connsiteY28" fmla="*/ 374968 h 2844800"/>
                <a:gd name="connsiteX29" fmla="*/ 3043749 w 5270500"/>
                <a:gd name="connsiteY29" fmla="*/ 374968 h 2844800"/>
                <a:gd name="connsiteX30" fmla="*/ 3067898 w 5270500"/>
                <a:gd name="connsiteY30" fmla="*/ 333139 h 2844800"/>
                <a:gd name="connsiteX31" fmla="*/ 3043749 w 5270500"/>
                <a:gd name="connsiteY31" fmla="*/ 291310 h 2844800"/>
                <a:gd name="connsiteX32" fmla="*/ 3019599 w 5270500"/>
                <a:gd name="connsiteY32" fmla="*/ 284839 h 2844800"/>
                <a:gd name="connsiteX33" fmla="*/ 3744149 w 5270500"/>
                <a:gd name="connsiteY33" fmla="*/ 284839 h 2844800"/>
                <a:gd name="connsiteX34" fmla="*/ 3719999 w 5270500"/>
                <a:gd name="connsiteY34" fmla="*/ 291310 h 2844800"/>
                <a:gd name="connsiteX35" fmla="*/ 3695850 w 5270500"/>
                <a:gd name="connsiteY35" fmla="*/ 333139 h 2844800"/>
                <a:gd name="connsiteX36" fmla="*/ 3719999 w 5270500"/>
                <a:gd name="connsiteY36" fmla="*/ 374968 h 2844800"/>
                <a:gd name="connsiteX37" fmla="*/ 3768300 w 5270500"/>
                <a:gd name="connsiteY37" fmla="*/ 374968 h 2844800"/>
                <a:gd name="connsiteX38" fmla="*/ 3792449 w 5270500"/>
                <a:gd name="connsiteY38" fmla="*/ 333139 h 2844800"/>
                <a:gd name="connsiteX39" fmla="*/ 3768300 w 5270500"/>
                <a:gd name="connsiteY39" fmla="*/ 291310 h 2844800"/>
                <a:gd name="connsiteX40" fmla="*/ 3744149 w 5270500"/>
                <a:gd name="connsiteY40" fmla="*/ 284839 h 2844800"/>
                <a:gd name="connsiteX41" fmla="*/ 4468701 w 5270500"/>
                <a:gd name="connsiteY41" fmla="*/ 284839 h 2844800"/>
                <a:gd name="connsiteX42" fmla="*/ 4444551 w 5270500"/>
                <a:gd name="connsiteY42" fmla="*/ 291310 h 2844800"/>
                <a:gd name="connsiteX43" fmla="*/ 4420402 w 5270500"/>
                <a:gd name="connsiteY43" fmla="*/ 333139 h 2844800"/>
                <a:gd name="connsiteX44" fmla="*/ 4444551 w 5270500"/>
                <a:gd name="connsiteY44" fmla="*/ 374968 h 2844800"/>
                <a:gd name="connsiteX45" fmla="*/ 4492851 w 5270500"/>
                <a:gd name="connsiteY45" fmla="*/ 374968 h 2844800"/>
                <a:gd name="connsiteX46" fmla="*/ 4517000 w 5270500"/>
                <a:gd name="connsiteY46" fmla="*/ 333139 h 2844800"/>
                <a:gd name="connsiteX47" fmla="*/ 4492851 w 5270500"/>
                <a:gd name="connsiteY47" fmla="*/ 291310 h 2844800"/>
                <a:gd name="connsiteX48" fmla="*/ 4468701 w 5270500"/>
                <a:gd name="connsiteY48" fmla="*/ 284839 h 2844800"/>
                <a:gd name="connsiteX49" fmla="*/ 4833364 w 5270500"/>
                <a:gd name="connsiteY49" fmla="*/ 337232 h 2844800"/>
                <a:gd name="connsiteX50" fmla="*/ 4811668 w 5270500"/>
                <a:gd name="connsiteY50" fmla="*/ 343045 h 2844800"/>
                <a:gd name="connsiteX51" fmla="*/ 4789974 w 5270500"/>
                <a:gd name="connsiteY51" fmla="*/ 380619 h 2844800"/>
                <a:gd name="connsiteX52" fmla="*/ 4811668 w 5270500"/>
                <a:gd name="connsiteY52" fmla="*/ 418195 h 2844800"/>
                <a:gd name="connsiteX53" fmla="*/ 4855057 w 5270500"/>
                <a:gd name="connsiteY53" fmla="*/ 418195 h 2844800"/>
                <a:gd name="connsiteX54" fmla="*/ 4876751 w 5270500"/>
                <a:gd name="connsiteY54" fmla="*/ 380619 h 2844800"/>
                <a:gd name="connsiteX55" fmla="*/ 4855057 w 5270500"/>
                <a:gd name="connsiteY55" fmla="*/ 343045 h 2844800"/>
                <a:gd name="connsiteX56" fmla="*/ 4833364 w 5270500"/>
                <a:gd name="connsiteY56" fmla="*/ 337232 h 2844800"/>
                <a:gd name="connsiteX57" fmla="*/ 4108812 w 5270500"/>
                <a:gd name="connsiteY57" fmla="*/ 337232 h 2844800"/>
                <a:gd name="connsiteX58" fmla="*/ 4087117 w 5270500"/>
                <a:gd name="connsiteY58" fmla="*/ 343045 h 2844800"/>
                <a:gd name="connsiteX59" fmla="*/ 4065423 w 5270500"/>
                <a:gd name="connsiteY59" fmla="*/ 380619 h 2844800"/>
                <a:gd name="connsiteX60" fmla="*/ 4087117 w 5270500"/>
                <a:gd name="connsiteY60" fmla="*/ 418195 h 2844800"/>
                <a:gd name="connsiteX61" fmla="*/ 4130505 w 5270500"/>
                <a:gd name="connsiteY61" fmla="*/ 418195 h 2844800"/>
                <a:gd name="connsiteX62" fmla="*/ 4152199 w 5270500"/>
                <a:gd name="connsiteY62" fmla="*/ 380619 h 2844800"/>
                <a:gd name="connsiteX63" fmla="*/ 4130505 w 5270500"/>
                <a:gd name="connsiteY63" fmla="*/ 343045 h 2844800"/>
                <a:gd name="connsiteX64" fmla="*/ 4108812 w 5270500"/>
                <a:gd name="connsiteY64" fmla="*/ 337232 h 2844800"/>
                <a:gd name="connsiteX65" fmla="*/ 4399673 w 5270500"/>
                <a:gd name="connsiteY65" fmla="*/ 413639 h 2844800"/>
                <a:gd name="connsiteX66" fmla="*/ 4390215 w 5270500"/>
                <a:gd name="connsiteY66" fmla="*/ 428531 h 2844800"/>
                <a:gd name="connsiteX67" fmla="*/ 4307903 w 5270500"/>
                <a:gd name="connsiteY67" fmla="*/ 557330 h 2844800"/>
                <a:gd name="connsiteX68" fmla="*/ 4362241 w 5270500"/>
                <a:gd name="connsiteY68" fmla="*/ 591945 h 2844800"/>
                <a:gd name="connsiteX69" fmla="*/ 4396251 w 5270500"/>
                <a:gd name="connsiteY69" fmla="*/ 538613 h 2844800"/>
                <a:gd name="connsiteX70" fmla="*/ 4396251 w 5270500"/>
                <a:gd name="connsiteY70" fmla="*/ 767835 h 2844800"/>
                <a:gd name="connsiteX71" fmla="*/ 4396251 w 5270500"/>
                <a:gd name="connsiteY71" fmla="*/ 800035 h 2844800"/>
                <a:gd name="connsiteX72" fmla="*/ 4460651 w 5270500"/>
                <a:gd name="connsiteY72" fmla="*/ 800035 h 2844800"/>
                <a:gd name="connsiteX73" fmla="*/ 4460651 w 5270500"/>
                <a:gd name="connsiteY73" fmla="*/ 767835 h 2844800"/>
                <a:gd name="connsiteX74" fmla="*/ 4460651 w 5270500"/>
                <a:gd name="connsiteY74" fmla="*/ 639037 h 2844800"/>
                <a:gd name="connsiteX75" fmla="*/ 4476751 w 5270500"/>
                <a:gd name="connsiteY75" fmla="*/ 639037 h 2844800"/>
                <a:gd name="connsiteX76" fmla="*/ 4476751 w 5270500"/>
                <a:gd name="connsiteY76" fmla="*/ 767835 h 2844800"/>
                <a:gd name="connsiteX77" fmla="*/ 4476751 w 5270500"/>
                <a:gd name="connsiteY77" fmla="*/ 800035 h 2844800"/>
                <a:gd name="connsiteX78" fmla="*/ 4541151 w 5270500"/>
                <a:gd name="connsiteY78" fmla="*/ 800035 h 2844800"/>
                <a:gd name="connsiteX79" fmla="*/ 4541151 w 5270500"/>
                <a:gd name="connsiteY79" fmla="*/ 767835 h 2844800"/>
                <a:gd name="connsiteX80" fmla="*/ 4541151 w 5270500"/>
                <a:gd name="connsiteY80" fmla="*/ 538613 h 2844800"/>
                <a:gd name="connsiteX81" fmla="*/ 4575161 w 5270500"/>
                <a:gd name="connsiteY81" fmla="*/ 591945 h 2844800"/>
                <a:gd name="connsiteX82" fmla="*/ 4629398 w 5270500"/>
                <a:gd name="connsiteY82" fmla="*/ 557330 h 2844800"/>
                <a:gd name="connsiteX83" fmla="*/ 4547187 w 5270500"/>
                <a:gd name="connsiteY83" fmla="*/ 428531 h 2844800"/>
                <a:gd name="connsiteX84" fmla="*/ 4537729 w 5270500"/>
                <a:gd name="connsiteY84" fmla="*/ 413639 h 2844800"/>
                <a:gd name="connsiteX85" fmla="*/ 4520120 w 5270500"/>
                <a:gd name="connsiteY85" fmla="*/ 413639 h 2844800"/>
                <a:gd name="connsiteX86" fmla="*/ 4417282 w 5270500"/>
                <a:gd name="connsiteY86" fmla="*/ 413639 h 2844800"/>
                <a:gd name="connsiteX87" fmla="*/ 4399673 w 5270500"/>
                <a:gd name="connsiteY87" fmla="*/ 413639 h 2844800"/>
                <a:gd name="connsiteX88" fmla="*/ 4771354 w 5270500"/>
                <a:gd name="connsiteY88" fmla="*/ 452933 h 2844800"/>
                <a:gd name="connsiteX89" fmla="*/ 4762858 w 5270500"/>
                <a:gd name="connsiteY89" fmla="*/ 466311 h 2844800"/>
                <a:gd name="connsiteX90" fmla="*/ 4688917 w 5270500"/>
                <a:gd name="connsiteY90" fmla="*/ 582012 h 2844800"/>
                <a:gd name="connsiteX91" fmla="*/ 4737728 w 5270500"/>
                <a:gd name="connsiteY91" fmla="*/ 613106 h 2844800"/>
                <a:gd name="connsiteX92" fmla="*/ 4775693 w 5270500"/>
                <a:gd name="connsiteY92" fmla="*/ 553629 h 2844800"/>
                <a:gd name="connsiteX93" fmla="*/ 4732124 w 5270500"/>
                <a:gd name="connsiteY93" fmla="*/ 684335 h 2844800"/>
                <a:gd name="connsiteX94" fmla="*/ 4768281 w 5270500"/>
                <a:gd name="connsiteY94" fmla="*/ 684335 h 2844800"/>
                <a:gd name="connsiteX95" fmla="*/ 4768281 w 5270500"/>
                <a:gd name="connsiteY95" fmla="*/ 771111 h 2844800"/>
                <a:gd name="connsiteX96" fmla="*/ 4768281 w 5270500"/>
                <a:gd name="connsiteY96" fmla="*/ 800035 h 2844800"/>
                <a:gd name="connsiteX97" fmla="*/ 4826132 w 5270500"/>
                <a:gd name="connsiteY97" fmla="*/ 800035 h 2844800"/>
                <a:gd name="connsiteX98" fmla="*/ 4826132 w 5270500"/>
                <a:gd name="connsiteY98" fmla="*/ 771111 h 2844800"/>
                <a:gd name="connsiteX99" fmla="*/ 4826132 w 5270500"/>
                <a:gd name="connsiteY99" fmla="*/ 684335 h 2844800"/>
                <a:gd name="connsiteX100" fmla="*/ 4840595 w 5270500"/>
                <a:gd name="connsiteY100" fmla="*/ 684335 h 2844800"/>
                <a:gd name="connsiteX101" fmla="*/ 4840595 w 5270500"/>
                <a:gd name="connsiteY101" fmla="*/ 771111 h 2844800"/>
                <a:gd name="connsiteX102" fmla="*/ 4840595 w 5270500"/>
                <a:gd name="connsiteY102" fmla="*/ 800035 h 2844800"/>
                <a:gd name="connsiteX103" fmla="*/ 4898445 w 5270500"/>
                <a:gd name="connsiteY103" fmla="*/ 800035 h 2844800"/>
                <a:gd name="connsiteX104" fmla="*/ 4898445 w 5270500"/>
                <a:gd name="connsiteY104" fmla="*/ 771111 h 2844800"/>
                <a:gd name="connsiteX105" fmla="*/ 4898445 w 5270500"/>
                <a:gd name="connsiteY105" fmla="*/ 684335 h 2844800"/>
                <a:gd name="connsiteX106" fmla="*/ 4934601 w 5270500"/>
                <a:gd name="connsiteY106" fmla="*/ 684335 h 2844800"/>
                <a:gd name="connsiteX107" fmla="*/ 4891033 w 5270500"/>
                <a:gd name="connsiteY107" fmla="*/ 553629 h 2844800"/>
                <a:gd name="connsiteX108" fmla="*/ 4928997 w 5270500"/>
                <a:gd name="connsiteY108" fmla="*/ 613106 h 2844800"/>
                <a:gd name="connsiteX109" fmla="*/ 4977718 w 5270500"/>
                <a:gd name="connsiteY109" fmla="*/ 582012 h 2844800"/>
                <a:gd name="connsiteX110" fmla="*/ 4903868 w 5270500"/>
                <a:gd name="connsiteY110" fmla="*/ 466311 h 2844800"/>
                <a:gd name="connsiteX111" fmla="*/ 4895371 w 5270500"/>
                <a:gd name="connsiteY111" fmla="*/ 452933 h 2844800"/>
                <a:gd name="connsiteX112" fmla="*/ 4879553 w 5270500"/>
                <a:gd name="connsiteY112" fmla="*/ 452933 h 2844800"/>
                <a:gd name="connsiteX113" fmla="*/ 4787172 w 5270500"/>
                <a:gd name="connsiteY113" fmla="*/ 452933 h 2844800"/>
                <a:gd name="connsiteX114" fmla="*/ 4771354 w 5270500"/>
                <a:gd name="connsiteY114" fmla="*/ 452933 h 2844800"/>
                <a:gd name="connsiteX115" fmla="*/ 3384261 w 5270500"/>
                <a:gd name="connsiteY115" fmla="*/ 337232 h 2844800"/>
                <a:gd name="connsiteX116" fmla="*/ 3362566 w 5270500"/>
                <a:gd name="connsiteY116" fmla="*/ 343045 h 2844800"/>
                <a:gd name="connsiteX117" fmla="*/ 3340872 w 5270500"/>
                <a:gd name="connsiteY117" fmla="*/ 380619 h 2844800"/>
                <a:gd name="connsiteX118" fmla="*/ 3362566 w 5270500"/>
                <a:gd name="connsiteY118" fmla="*/ 418195 h 2844800"/>
                <a:gd name="connsiteX119" fmla="*/ 3405955 w 5270500"/>
                <a:gd name="connsiteY119" fmla="*/ 418195 h 2844800"/>
                <a:gd name="connsiteX120" fmla="*/ 3427649 w 5270500"/>
                <a:gd name="connsiteY120" fmla="*/ 380619 h 2844800"/>
                <a:gd name="connsiteX121" fmla="*/ 3405955 w 5270500"/>
                <a:gd name="connsiteY121" fmla="*/ 343045 h 2844800"/>
                <a:gd name="connsiteX122" fmla="*/ 3384261 w 5270500"/>
                <a:gd name="connsiteY122" fmla="*/ 337232 h 2844800"/>
                <a:gd name="connsiteX123" fmla="*/ 3675121 w 5270500"/>
                <a:gd name="connsiteY123" fmla="*/ 413639 h 2844800"/>
                <a:gd name="connsiteX124" fmla="*/ 3665663 w 5270500"/>
                <a:gd name="connsiteY124" fmla="*/ 428531 h 2844800"/>
                <a:gd name="connsiteX125" fmla="*/ 3583352 w 5270500"/>
                <a:gd name="connsiteY125" fmla="*/ 557330 h 2844800"/>
                <a:gd name="connsiteX126" fmla="*/ 3637689 w 5270500"/>
                <a:gd name="connsiteY126" fmla="*/ 591945 h 2844800"/>
                <a:gd name="connsiteX127" fmla="*/ 3671700 w 5270500"/>
                <a:gd name="connsiteY127" fmla="*/ 538613 h 2844800"/>
                <a:gd name="connsiteX128" fmla="*/ 3671700 w 5270500"/>
                <a:gd name="connsiteY128" fmla="*/ 767835 h 2844800"/>
                <a:gd name="connsiteX129" fmla="*/ 3671700 w 5270500"/>
                <a:gd name="connsiteY129" fmla="*/ 800035 h 2844800"/>
                <a:gd name="connsiteX130" fmla="*/ 3736099 w 5270500"/>
                <a:gd name="connsiteY130" fmla="*/ 800035 h 2844800"/>
                <a:gd name="connsiteX131" fmla="*/ 3736099 w 5270500"/>
                <a:gd name="connsiteY131" fmla="*/ 767835 h 2844800"/>
                <a:gd name="connsiteX132" fmla="*/ 3736099 w 5270500"/>
                <a:gd name="connsiteY132" fmla="*/ 639037 h 2844800"/>
                <a:gd name="connsiteX133" fmla="*/ 3752200 w 5270500"/>
                <a:gd name="connsiteY133" fmla="*/ 639037 h 2844800"/>
                <a:gd name="connsiteX134" fmla="*/ 3752200 w 5270500"/>
                <a:gd name="connsiteY134" fmla="*/ 767835 h 2844800"/>
                <a:gd name="connsiteX135" fmla="*/ 3752200 w 5270500"/>
                <a:gd name="connsiteY135" fmla="*/ 800035 h 2844800"/>
                <a:gd name="connsiteX136" fmla="*/ 3816599 w 5270500"/>
                <a:gd name="connsiteY136" fmla="*/ 800035 h 2844800"/>
                <a:gd name="connsiteX137" fmla="*/ 3816599 w 5270500"/>
                <a:gd name="connsiteY137" fmla="*/ 767835 h 2844800"/>
                <a:gd name="connsiteX138" fmla="*/ 3816599 w 5270500"/>
                <a:gd name="connsiteY138" fmla="*/ 538613 h 2844800"/>
                <a:gd name="connsiteX139" fmla="*/ 3850610 w 5270500"/>
                <a:gd name="connsiteY139" fmla="*/ 591945 h 2844800"/>
                <a:gd name="connsiteX140" fmla="*/ 3904846 w 5270500"/>
                <a:gd name="connsiteY140" fmla="*/ 557330 h 2844800"/>
                <a:gd name="connsiteX141" fmla="*/ 3822636 w 5270500"/>
                <a:gd name="connsiteY141" fmla="*/ 428531 h 2844800"/>
                <a:gd name="connsiteX142" fmla="*/ 3813178 w 5270500"/>
                <a:gd name="connsiteY142" fmla="*/ 413639 h 2844800"/>
                <a:gd name="connsiteX143" fmla="*/ 3795569 w 5270500"/>
                <a:gd name="connsiteY143" fmla="*/ 413639 h 2844800"/>
                <a:gd name="connsiteX144" fmla="*/ 3692730 w 5270500"/>
                <a:gd name="connsiteY144" fmla="*/ 413639 h 2844800"/>
                <a:gd name="connsiteX145" fmla="*/ 3675121 w 5270500"/>
                <a:gd name="connsiteY145" fmla="*/ 413639 h 2844800"/>
                <a:gd name="connsiteX146" fmla="*/ 4046803 w 5270500"/>
                <a:gd name="connsiteY146" fmla="*/ 452933 h 2844800"/>
                <a:gd name="connsiteX147" fmla="*/ 4038306 w 5270500"/>
                <a:gd name="connsiteY147" fmla="*/ 466311 h 2844800"/>
                <a:gd name="connsiteX148" fmla="*/ 3964366 w 5270500"/>
                <a:gd name="connsiteY148" fmla="*/ 582012 h 2844800"/>
                <a:gd name="connsiteX149" fmla="*/ 4013177 w 5270500"/>
                <a:gd name="connsiteY149" fmla="*/ 613106 h 2844800"/>
                <a:gd name="connsiteX150" fmla="*/ 4051142 w 5270500"/>
                <a:gd name="connsiteY150" fmla="*/ 553629 h 2844800"/>
                <a:gd name="connsiteX151" fmla="*/ 4007573 w 5270500"/>
                <a:gd name="connsiteY151" fmla="*/ 684335 h 2844800"/>
                <a:gd name="connsiteX152" fmla="*/ 4043730 w 5270500"/>
                <a:gd name="connsiteY152" fmla="*/ 684335 h 2844800"/>
                <a:gd name="connsiteX153" fmla="*/ 4043730 w 5270500"/>
                <a:gd name="connsiteY153" fmla="*/ 771111 h 2844800"/>
                <a:gd name="connsiteX154" fmla="*/ 4043730 w 5270500"/>
                <a:gd name="connsiteY154" fmla="*/ 800035 h 2844800"/>
                <a:gd name="connsiteX155" fmla="*/ 4101581 w 5270500"/>
                <a:gd name="connsiteY155" fmla="*/ 800035 h 2844800"/>
                <a:gd name="connsiteX156" fmla="*/ 4101581 w 5270500"/>
                <a:gd name="connsiteY156" fmla="*/ 771111 h 2844800"/>
                <a:gd name="connsiteX157" fmla="*/ 4101581 w 5270500"/>
                <a:gd name="connsiteY157" fmla="*/ 684335 h 2844800"/>
                <a:gd name="connsiteX158" fmla="*/ 4116043 w 5270500"/>
                <a:gd name="connsiteY158" fmla="*/ 684335 h 2844800"/>
                <a:gd name="connsiteX159" fmla="*/ 4116043 w 5270500"/>
                <a:gd name="connsiteY159" fmla="*/ 771111 h 2844800"/>
                <a:gd name="connsiteX160" fmla="*/ 4116043 w 5270500"/>
                <a:gd name="connsiteY160" fmla="*/ 800035 h 2844800"/>
                <a:gd name="connsiteX161" fmla="*/ 4173894 w 5270500"/>
                <a:gd name="connsiteY161" fmla="*/ 800035 h 2844800"/>
                <a:gd name="connsiteX162" fmla="*/ 4173894 w 5270500"/>
                <a:gd name="connsiteY162" fmla="*/ 771111 h 2844800"/>
                <a:gd name="connsiteX163" fmla="*/ 4173894 w 5270500"/>
                <a:gd name="connsiteY163" fmla="*/ 684335 h 2844800"/>
                <a:gd name="connsiteX164" fmla="*/ 4210050 w 5270500"/>
                <a:gd name="connsiteY164" fmla="*/ 684335 h 2844800"/>
                <a:gd name="connsiteX165" fmla="*/ 4166482 w 5270500"/>
                <a:gd name="connsiteY165" fmla="*/ 553629 h 2844800"/>
                <a:gd name="connsiteX166" fmla="*/ 4204445 w 5270500"/>
                <a:gd name="connsiteY166" fmla="*/ 613106 h 2844800"/>
                <a:gd name="connsiteX167" fmla="*/ 4253167 w 5270500"/>
                <a:gd name="connsiteY167" fmla="*/ 582012 h 2844800"/>
                <a:gd name="connsiteX168" fmla="*/ 4179317 w 5270500"/>
                <a:gd name="connsiteY168" fmla="*/ 466311 h 2844800"/>
                <a:gd name="connsiteX169" fmla="*/ 4170820 w 5270500"/>
                <a:gd name="connsiteY169" fmla="*/ 452933 h 2844800"/>
                <a:gd name="connsiteX170" fmla="*/ 4155002 w 5270500"/>
                <a:gd name="connsiteY170" fmla="*/ 452933 h 2844800"/>
                <a:gd name="connsiteX171" fmla="*/ 4062621 w 5270500"/>
                <a:gd name="connsiteY171" fmla="*/ 452933 h 2844800"/>
                <a:gd name="connsiteX172" fmla="*/ 4046803 w 5270500"/>
                <a:gd name="connsiteY172" fmla="*/ 452933 h 2844800"/>
                <a:gd name="connsiteX173" fmla="*/ 2659711 w 5270500"/>
                <a:gd name="connsiteY173" fmla="*/ 337232 h 2844800"/>
                <a:gd name="connsiteX174" fmla="*/ 2638016 w 5270500"/>
                <a:gd name="connsiteY174" fmla="*/ 343045 h 2844800"/>
                <a:gd name="connsiteX175" fmla="*/ 2616322 w 5270500"/>
                <a:gd name="connsiteY175" fmla="*/ 380619 h 2844800"/>
                <a:gd name="connsiteX176" fmla="*/ 2638016 w 5270500"/>
                <a:gd name="connsiteY176" fmla="*/ 418195 h 2844800"/>
                <a:gd name="connsiteX177" fmla="*/ 2681404 w 5270500"/>
                <a:gd name="connsiteY177" fmla="*/ 418195 h 2844800"/>
                <a:gd name="connsiteX178" fmla="*/ 2703098 w 5270500"/>
                <a:gd name="connsiteY178" fmla="*/ 380619 h 2844800"/>
                <a:gd name="connsiteX179" fmla="*/ 2681404 w 5270500"/>
                <a:gd name="connsiteY179" fmla="*/ 343045 h 2844800"/>
                <a:gd name="connsiteX180" fmla="*/ 2659711 w 5270500"/>
                <a:gd name="connsiteY180" fmla="*/ 337232 h 2844800"/>
                <a:gd name="connsiteX181" fmla="*/ 2950571 w 5270500"/>
                <a:gd name="connsiteY181" fmla="*/ 413639 h 2844800"/>
                <a:gd name="connsiteX182" fmla="*/ 2941113 w 5270500"/>
                <a:gd name="connsiteY182" fmla="*/ 428531 h 2844800"/>
                <a:gd name="connsiteX183" fmla="*/ 2858801 w 5270500"/>
                <a:gd name="connsiteY183" fmla="*/ 557330 h 2844800"/>
                <a:gd name="connsiteX184" fmla="*/ 2913139 w 5270500"/>
                <a:gd name="connsiteY184" fmla="*/ 591945 h 2844800"/>
                <a:gd name="connsiteX185" fmla="*/ 2947149 w 5270500"/>
                <a:gd name="connsiteY185" fmla="*/ 538613 h 2844800"/>
                <a:gd name="connsiteX186" fmla="*/ 2947149 w 5270500"/>
                <a:gd name="connsiteY186" fmla="*/ 767835 h 2844800"/>
                <a:gd name="connsiteX187" fmla="*/ 2947149 w 5270500"/>
                <a:gd name="connsiteY187" fmla="*/ 800035 h 2844800"/>
                <a:gd name="connsiteX188" fmla="*/ 3011549 w 5270500"/>
                <a:gd name="connsiteY188" fmla="*/ 800035 h 2844800"/>
                <a:gd name="connsiteX189" fmla="*/ 3011549 w 5270500"/>
                <a:gd name="connsiteY189" fmla="*/ 767835 h 2844800"/>
                <a:gd name="connsiteX190" fmla="*/ 3011549 w 5270500"/>
                <a:gd name="connsiteY190" fmla="*/ 639037 h 2844800"/>
                <a:gd name="connsiteX191" fmla="*/ 3027649 w 5270500"/>
                <a:gd name="connsiteY191" fmla="*/ 639037 h 2844800"/>
                <a:gd name="connsiteX192" fmla="*/ 3027649 w 5270500"/>
                <a:gd name="connsiteY192" fmla="*/ 767835 h 2844800"/>
                <a:gd name="connsiteX193" fmla="*/ 3027649 w 5270500"/>
                <a:gd name="connsiteY193" fmla="*/ 800035 h 2844800"/>
                <a:gd name="connsiteX194" fmla="*/ 3092049 w 5270500"/>
                <a:gd name="connsiteY194" fmla="*/ 800035 h 2844800"/>
                <a:gd name="connsiteX195" fmla="*/ 3092049 w 5270500"/>
                <a:gd name="connsiteY195" fmla="*/ 767835 h 2844800"/>
                <a:gd name="connsiteX196" fmla="*/ 3092049 w 5270500"/>
                <a:gd name="connsiteY196" fmla="*/ 538613 h 2844800"/>
                <a:gd name="connsiteX197" fmla="*/ 3126059 w 5270500"/>
                <a:gd name="connsiteY197" fmla="*/ 591945 h 2844800"/>
                <a:gd name="connsiteX198" fmla="*/ 3180296 w 5270500"/>
                <a:gd name="connsiteY198" fmla="*/ 557330 h 2844800"/>
                <a:gd name="connsiteX199" fmla="*/ 3098085 w 5270500"/>
                <a:gd name="connsiteY199" fmla="*/ 428531 h 2844800"/>
                <a:gd name="connsiteX200" fmla="*/ 3088627 w 5270500"/>
                <a:gd name="connsiteY200" fmla="*/ 413639 h 2844800"/>
                <a:gd name="connsiteX201" fmla="*/ 3071018 w 5270500"/>
                <a:gd name="connsiteY201" fmla="*/ 413639 h 2844800"/>
                <a:gd name="connsiteX202" fmla="*/ 2968180 w 5270500"/>
                <a:gd name="connsiteY202" fmla="*/ 413639 h 2844800"/>
                <a:gd name="connsiteX203" fmla="*/ 2950571 w 5270500"/>
                <a:gd name="connsiteY203" fmla="*/ 413639 h 2844800"/>
                <a:gd name="connsiteX204" fmla="*/ 3322252 w 5270500"/>
                <a:gd name="connsiteY204" fmla="*/ 452933 h 2844800"/>
                <a:gd name="connsiteX205" fmla="*/ 3313755 w 5270500"/>
                <a:gd name="connsiteY205" fmla="*/ 466311 h 2844800"/>
                <a:gd name="connsiteX206" fmla="*/ 3239815 w 5270500"/>
                <a:gd name="connsiteY206" fmla="*/ 582012 h 2844800"/>
                <a:gd name="connsiteX207" fmla="*/ 3288626 w 5270500"/>
                <a:gd name="connsiteY207" fmla="*/ 613106 h 2844800"/>
                <a:gd name="connsiteX208" fmla="*/ 3326591 w 5270500"/>
                <a:gd name="connsiteY208" fmla="*/ 553629 h 2844800"/>
                <a:gd name="connsiteX209" fmla="*/ 3283022 w 5270500"/>
                <a:gd name="connsiteY209" fmla="*/ 684335 h 2844800"/>
                <a:gd name="connsiteX210" fmla="*/ 3319179 w 5270500"/>
                <a:gd name="connsiteY210" fmla="*/ 684335 h 2844800"/>
                <a:gd name="connsiteX211" fmla="*/ 3319179 w 5270500"/>
                <a:gd name="connsiteY211" fmla="*/ 771111 h 2844800"/>
                <a:gd name="connsiteX212" fmla="*/ 3319179 w 5270500"/>
                <a:gd name="connsiteY212" fmla="*/ 800035 h 2844800"/>
                <a:gd name="connsiteX213" fmla="*/ 3377030 w 5270500"/>
                <a:gd name="connsiteY213" fmla="*/ 800035 h 2844800"/>
                <a:gd name="connsiteX214" fmla="*/ 3377030 w 5270500"/>
                <a:gd name="connsiteY214" fmla="*/ 771111 h 2844800"/>
                <a:gd name="connsiteX215" fmla="*/ 3377030 w 5270500"/>
                <a:gd name="connsiteY215" fmla="*/ 684335 h 2844800"/>
                <a:gd name="connsiteX216" fmla="*/ 3391493 w 5270500"/>
                <a:gd name="connsiteY216" fmla="*/ 684335 h 2844800"/>
                <a:gd name="connsiteX217" fmla="*/ 3391493 w 5270500"/>
                <a:gd name="connsiteY217" fmla="*/ 771111 h 2844800"/>
                <a:gd name="connsiteX218" fmla="*/ 3391493 w 5270500"/>
                <a:gd name="connsiteY218" fmla="*/ 800035 h 2844800"/>
                <a:gd name="connsiteX219" fmla="*/ 3449343 w 5270500"/>
                <a:gd name="connsiteY219" fmla="*/ 800035 h 2844800"/>
                <a:gd name="connsiteX220" fmla="*/ 3449343 w 5270500"/>
                <a:gd name="connsiteY220" fmla="*/ 771111 h 2844800"/>
                <a:gd name="connsiteX221" fmla="*/ 3449343 w 5270500"/>
                <a:gd name="connsiteY221" fmla="*/ 684335 h 2844800"/>
                <a:gd name="connsiteX222" fmla="*/ 3485499 w 5270500"/>
                <a:gd name="connsiteY222" fmla="*/ 684335 h 2844800"/>
                <a:gd name="connsiteX223" fmla="*/ 3441931 w 5270500"/>
                <a:gd name="connsiteY223" fmla="*/ 553629 h 2844800"/>
                <a:gd name="connsiteX224" fmla="*/ 3479895 w 5270500"/>
                <a:gd name="connsiteY224" fmla="*/ 613106 h 2844800"/>
                <a:gd name="connsiteX225" fmla="*/ 3528616 w 5270500"/>
                <a:gd name="connsiteY225" fmla="*/ 582012 h 2844800"/>
                <a:gd name="connsiteX226" fmla="*/ 3454767 w 5270500"/>
                <a:gd name="connsiteY226" fmla="*/ 466311 h 2844800"/>
                <a:gd name="connsiteX227" fmla="*/ 3446269 w 5270500"/>
                <a:gd name="connsiteY227" fmla="*/ 452933 h 2844800"/>
                <a:gd name="connsiteX228" fmla="*/ 3430451 w 5270500"/>
                <a:gd name="connsiteY228" fmla="*/ 452933 h 2844800"/>
                <a:gd name="connsiteX229" fmla="*/ 3338071 w 5270500"/>
                <a:gd name="connsiteY229" fmla="*/ 452933 h 2844800"/>
                <a:gd name="connsiteX230" fmla="*/ 3322252 w 5270500"/>
                <a:gd name="connsiteY230" fmla="*/ 452933 h 2844800"/>
                <a:gd name="connsiteX231" fmla="*/ 1935160 w 5270500"/>
                <a:gd name="connsiteY231" fmla="*/ 337232 h 2844800"/>
                <a:gd name="connsiteX232" fmla="*/ 1913465 w 5270500"/>
                <a:gd name="connsiteY232" fmla="*/ 343045 h 2844800"/>
                <a:gd name="connsiteX233" fmla="*/ 1891771 w 5270500"/>
                <a:gd name="connsiteY233" fmla="*/ 380619 h 2844800"/>
                <a:gd name="connsiteX234" fmla="*/ 1913465 w 5270500"/>
                <a:gd name="connsiteY234" fmla="*/ 418195 h 2844800"/>
                <a:gd name="connsiteX235" fmla="*/ 1956854 w 5270500"/>
                <a:gd name="connsiteY235" fmla="*/ 418195 h 2844800"/>
                <a:gd name="connsiteX236" fmla="*/ 1978548 w 5270500"/>
                <a:gd name="connsiteY236" fmla="*/ 380619 h 2844800"/>
                <a:gd name="connsiteX237" fmla="*/ 1956854 w 5270500"/>
                <a:gd name="connsiteY237" fmla="*/ 343045 h 2844800"/>
                <a:gd name="connsiteX238" fmla="*/ 1935160 w 5270500"/>
                <a:gd name="connsiteY238" fmla="*/ 337232 h 2844800"/>
                <a:gd name="connsiteX239" fmla="*/ 2226020 w 5270500"/>
                <a:gd name="connsiteY239" fmla="*/ 413639 h 2844800"/>
                <a:gd name="connsiteX240" fmla="*/ 2216562 w 5270500"/>
                <a:gd name="connsiteY240" fmla="*/ 428531 h 2844800"/>
                <a:gd name="connsiteX241" fmla="*/ 2134251 w 5270500"/>
                <a:gd name="connsiteY241" fmla="*/ 557330 h 2844800"/>
                <a:gd name="connsiteX242" fmla="*/ 2188588 w 5270500"/>
                <a:gd name="connsiteY242" fmla="*/ 591945 h 2844800"/>
                <a:gd name="connsiteX243" fmla="*/ 2222599 w 5270500"/>
                <a:gd name="connsiteY243" fmla="*/ 538613 h 2844800"/>
                <a:gd name="connsiteX244" fmla="*/ 2222599 w 5270500"/>
                <a:gd name="connsiteY244" fmla="*/ 767835 h 2844800"/>
                <a:gd name="connsiteX245" fmla="*/ 2222599 w 5270500"/>
                <a:gd name="connsiteY245" fmla="*/ 800035 h 2844800"/>
                <a:gd name="connsiteX246" fmla="*/ 2286998 w 5270500"/>
                <a:gd name="connsiteY246" fmla="*/ 800035 h 2844800"/>
                <a:gd name="connsiteX247" fmla="*/ 2286998 w 5270500"/>
                <a:gd name="connsiteY247" fmla="*/ 767835 h 2844800"/>
                <a:gd name="connsiteX248" fmla="*/ 2286998 w 5270500"/>
                <a:gd name="connsiteY248" fmla="*/ 639037 h 2844800"/>
                <a:gd name="connsiteX249" fmla="*/ 2303098 w 5270500"/>
                <a:gd name="connsiteY249" fmla="*/ 639037 h 2844800"/>
                <a:gd name="connsiteX250" fmla="*/ 2303098 w 5270500"/>
                <a:gd name="connsiteY250" fmla="*/ 767835 h 2844800"/>
                <a:gd name="connsiteX251" fmla="*/ 2303098 w 5270500"/>
                <a:gd name="connsiteY251" fmla="*/ 800035 h 2844800"/>
                <a:gd name="connsiteX252" fmla="*/ 2367498 w 5270500"/>
                <a:gd name="connsiteY252" fmla="*/ 800035 h 2844800"/>
                <a:gd name="connsiteX253" fmla="*/ 2367498 w 5270500"/>
                <a:gd name="connsiteY253" fmla="*/ 767835 h 2844800"/>
                <a:gd name="connsiteX254" fmla="*/ 2367498 w 5270500"/>
                <a:gd name="connsiteY254" fmla="*/ 538613 h 2844800"/>
                <a:gd name="connsiteX255" fmla="*/ 2401509 w 5270500"/>
                <a:gd name="connsiteY255" fmla="*/ 591945 h 2844800"/>
                <a:gd name="connsiteX256" fmla="*/ 2455745 w 5270500"/>
                <a:gd name="connsiteY256" fmla="*/ 557330 h 2844800"/>
                <a:gd name="connsiteX257" fmla="*/ 2373535 w 5270500"/>
                <a:gd name="connsiteY257" fmla="*/ 428531 h 2844800"/>
                <a:gd name="connsiteX258" fmla="*/ 2364077 w 5270500"/>
                <a:gd name="connsiteY258" fmla="*/ 413639 h 2844800"/>
                <a:gd name="connsiteX259" fmla="*/ 2346467 w 5270500"/>
                <a:gd name="connsiteY259" fmla="*/ 413639 h 2844800"/>
                <a:gd name="connsiteX260" fmla="*/ 2243629 w 5270500"/>
                <a:gd name="connsiteY260" fmla="*/ 413639 h 2844800"/>
                <a:gd name="connsiteX261" fmla="*/ 2226020 w 5270500"/>
                <a:gd name="connsiteY261" fmla="*/ 413639 h 2844800"/>
                <a:gd name="connsiteX262" fmla="*/ 2597701 w 5270500"/>
                <a:gd name="connsiteY262" fmla="*/ 452933 h 2844800"/>
                <a:gd name="connsiteX263" fmla="*/ 2589205 w 5270500"/>
                <a:gd name="connsiteY263" fmla="*/ 466311 h 2844800"/>
                <a:gd name="connsiteX264" fmla="*/ 2515265 w 5270500"/>
                <a:gd name="connsiteY264" fmla="*/ 582012 h 2844800"/>
                <a:gd name="connsiteX265" fmla="*/ 2564076 w 5270500"/>
                <a:gd name="connsiteY265" fmla="*/ 613106 h 2844800"/>
                <a:gd name="connsiteX266" fmla="*/ 2602040 w 5270500"/>
                <a:gd name="connsiteY266" fmla="*/ 553629 h 2844800"/>
                <a:gd name="connsiteX267" fmla="*/ 2558471 w 5270500"/>
                <a:gd name="connsiteY267" fmla="*/ 684335 h 2844800"/>
                <a:gd name="connsiteX268" fmla="*/ 2594628 w 5270500"/>
                <a:gd name="connsiteY268" fmla="*/ 684335 h 2844800"/>
                <a:gd name="connsiteX269" fmla="*/ 2594628 w 5270500"/>
                <a:gd name="connsiteY269" fmla="*/ 771111 h 2844800"/>
                <a:gd name="connsiteX270" fmla="*/ 2594628 w 5270500"/>
                <a:gd name="connsiteY270" fmla="*/ 800035 h 2844800"/>
                <a:gd name="connsiteX271" fmla="*/ 2652479 w 5270500"/>
                <a:gd name="connsiteY271" fmla="*/ 800035 h 2844800"/>
                <a:gd name="connsiteX272" fmla="*/ 2652479 w 5270500"/>
                <a:gd name="connsiteY272" fmla="*/ 771111 h 2844800"/>
                <a:gd name="connsiteX273" fmla="*/ 2652479 w 5270500"/>
                <a:gd name="connsiteY273" fmla="*/ 684335 h 2844800"/>
                <a:gd name="connsiteX274" fmla="*/ 2666942 w 5270500"/>
                <a:gd name="connsiteY274" fmla="*/ 684335 h 2844800"/>
                <a:gd name="connsiteX275" fmla="*/ 2666942 w 5270500"/>
                <a:gd name="connsiteY275" fmla="*/ 771111 h 2844800"/>
                <a:gd name="connsiteX276" fmla="*/ 2666942 w 5270500"/>
                <a:gd name="connsiteY276" fmla="*/ 800035 h 2844800"/>
                <a:gd name="connsiteX277" fmla="*/ 2724792 w 5270500"/>
                <a:gd name="connsiteY277" fmla="*/ 800035 h 2844800"/>
                <a:gd name="connsiteX278" fmla="*/ 2724792 w 5270500"/>
                <a:gd name="connsiteY278" fmla="*/ 771111 h 2844800"/>
                <a:gd name="connsiteX279" fmla="*/ 2724792 w 5270500"/>
                <a:gd name="connsiteY279" fmla="*/ 684335 h 2844800"/>
                <a:gd name="connsiteX280" fmla="*/ 2760948 w 5270500"/>
                <a:gd name="connsiteY280" fmla="*/ 684335 h 2844800"/>
                <a:gd name="connsiteX281" fmla="*/ 2717380 w 5270500"/>
                <a:gd name="connsiteY281" fmla="*/ 553629 h 2844800"/>
                <a:gd name="connsiteX282" fmla="*/ 2755344 w 5270500"/>
                <a:gd name="connsiteY282" fmla="*/ 613106 h 2844800"/>
                <a:gd name="connsiteX283" fmla="*/ 2804065 w 5270500"/>
                <a:gd name="connsiteY283" fmla="*/ 582012 h 2844800"/>
                <a:gd name="connsiteX284" fmla="*/ 2730216 w 5270500"/>
                <a:gd name="connsiteY284" fmla="*/ 466311 h 2844800"/>
                <a:gd name="connsiteX285" fmla="*/ 2721719 w 5270500"/>
                <a:gd name="connsiteY285" fmla="*/ 452933 h 2844800"/>
                <a:gd name="connsiteX286" fmla="*/ 2705901 w 5270500"/>
                <a:gd name="connsiteY286" fmla="*/ 452933 h 2844800"/>
                <a:gd name="connsiteX287" fmla="*/ 2613520 w 5270500"/>
                <a:gd name="connsiteY287" fmla="*/ 452933 h 2844800"/>
                <a:gd name="connsiteX288" fmla="*/ 2597701 w 5270500"/>
                <a:gd name="connsiteY288" fmla="*/ 452933 h 2844800"/>
                <a:gd name="connsiteX289" fmla="*/ 1501470 w 5270500"/>
                <a:gd name="connsiteY289" fmla="*/ 413639 h 2844800"/>
                <a:gd name="connsiteX290" fmla="*/ 1492011 w 5270500"/>
                <a:gd name="connsiteY290" fmla="*/ 428531 h 2844800"/>
                <a:gd name="connsiteX291" fmla="*/ 1409700 w 5270500"/>
                <a:gd name="connsiteY291" fmla="*/ 557330 h 2844800"/>
                <a:gd name="connsiteX292" fmla="*/ 1464037 w 5270500"/>
                <a:gd name="connsiteY292" fmla="*/ 591945 h 2844800"/>
                <a:gd name="connsiteX293" fmla="*/ 1498048 w 5270500"/>
                <a:gd name="connsiteY293" fmla="*/ 538613 h 2844800"/>
                <a:gd name="connsiteX294" fmla="*/ 1498048 w 5270500"/>
                <a:gd name="connsiteY294" fmla="*/ 767835 h 2844800"/>
                <a:gd name="connsiteX295" fmla="*/ 1498048 w 5270500"/>
                <a:gd name="connsiteY295" fmla="*/ 800035 h 2844800"/>
                <a:gd name="connsiteX296" fmla="*/ 1562448 w 5270500"/>
                <a:gd name="connsiteY296" fmla="*/ 800035 h 2844800"/>
                <a:gd name="connsiteX297" fmla="*/ 1562448 w 5270500"/>
                <a:gd name="connsiteY297" fmla="*/ 767835 h 2844800"/>
                <a:gd name="connsiteX298" fmla="*/ 1562448 w 5270500"/>
                <a:gd name="connsiteY298" fmla="*/ 639037 h 2844800"/>
                <a:gd name="connsiteX299" fmla="*/ 1578548 w 5270500"/>
                <a:gd name="connsiteY299" fmla="*/ 639037 h 2844800"/>
                <a:gd name="connsiteX300" fmla="*/ 1578548 w 5270500"/>
                <a:gd name="connsiteY300" fmla="*/ 767835 h 2844800"/>
                <a:gd name="connsiteX301" fmla="*/ 1578548 w 5270500"/>
                <a:gd name="connsiteY301" fmla="*/ 800035 h 2844800"/>
                <a:gd name="connsiteX302" fmla="*/ 1642947 w 5270500"/>
                <a:gd name="connsiteY302" fmla="*/ 800035 h 2844800"/>
                <a:gd name="connsiteX303" fmla="*/ 1642947 w 5270500"/>
                <a:gd name="connsiteY303" fmla="*/ 767835 h 2844800"/>
                <a:gd name="connsiteX304" fmla="*/ 1642947 w 5270500"/>
                <a:gd name="connsiteY304" fmla="*/ 538613 h 2844800"/>
                <a:gd name="connsiteX305" fmla="*/ 1676958 w 5270500"/>
                <a:gd name="connsiteY305" fmla="*/ 591945 h 2844800"/>
                <a:gd name="connsiteX306" fmla="*/ 1731194 w 5270500"/>
                <a:gd name="connsiteY306" fmla="*/ 557330 h 2844800"/>
                <a:gd name="connsiteX307" fmla="*/ 1648984 w 5270500"/>
                <a:gd name="connsiteY307" fmla="*/ 428531 h 2844800"/>
                <a:gd name="connsiteX308" fmla="*/ 1639526 w 5270500"/>
                <a:gd name="connsiteY308" fmla="*/ 413639 h 2844800"/>
                <a:gd name="connsiteX309" fmla="*/ 1621917 w 5270500"/>
                <a:gd name="connsiteY309" fmla="*/ 413639 h 2844800"/>
                <a:gd name="connsiteX310" fmla="*/ 1519079 w 5270500"/>
                <a:gd name="connsiteY310" fmla="*/ 413639 h 2844800"/>
                <a:gd name="connsiteX311" fmla="*/ 1501470 w 5270500"/>
                <a:gd name="connsiteY311" fmla="*/ 413639 h 2844800"/>
                <a:gd name="connsiteX312" fmla="*/ 1873151 w 5270500"/>
                <a:gd name="connsiteY312" fmla="*/ 452933 h 2844800"/>
                <a:gd name="connsiteX313" fmla="*/ 1864654 w 5270500"/>
                <a:gd name="connsiteY313" fmla="*/ 466311 h 2844800"/>
                <a:gd name="connsiteX314" fmla="*/ 1790714 w 5270500"/>
                <a:gd name="connsiteY314" fmla="*/ 582012 h 2844800"/>
                <a:gd name="connsiteX315" fmla="*/ 1839525 w 5270500"/>
                <a:gd name="connsiteY315" fmla="*/ 613106 h 2844800"/>
                <a:gd name="connsiteX316" fmla="*/ 1877490 w 5270500"/>
                <a:gd name="connsiteY316" fmla="*/ 553629 h 2844800"/>
                <a:gd name="connsiteX317" fmla="*/ 1833921 w 5270500"/>
                <a:gd name="connsiteY317" fmla="*/ 684335 h 2844800"/>
                <a:gd name="connsiteX318" fmla="*/ 1870078 w 5270500"/>
                <a:gd name="connsiteY318" fmla="*/ 684335 h 2844800"/>
                <a:gd name="connsiteX319" fmla="*/ 1870078 w 5270500"/>
                <a:gd name="connsiteY319" fmla="*/ 771111 h 2844800"/>
                <a:gd name="connsiteX320" fmla="*/ 1870078 w 5270500"/>
                <a:gd name="connsiteY320" fmla="*/ 800035 h 2844800"/>
                <a:gd name="connsiteX321" fmla="*/ 1927929 w 5270500"/>
                <a:gd name="connsiteY321" fmla="*/ 800035 h 2844800"/>
                <a:gd name="connsiteX322" fmla="*/ 1927929 w 5270500"/>
                <a:gd name="connsiteY322" fmla="*/ 771111 h 2844800"/>
                <a:gd name="connsiteX323" fmla="*/ 1927929 w 5270500"/>
                <a:gd name="connsiteY323" fmla="*/ 684335 h 2844800"/>
                <a:gd name="connsiteX324" fmla="*/ 1942392 w 5270500"/>
                <a:gd name="connsiteY324" fmla="*/ 684335 h 2844800"/>
                <a:gd name="connsiteX325" fmla="*/ 1942392 w 5270500"/>
                <a:gd name="connsiteY325" fmla="*/ 771111 h 2844800"/>
                <a:gd name="connsiteX326" fmla="*/ 1942392 w 5270500"/>
                <a:gd name="connsiteY326" fmla="*/ 800035 h 2844800"/>
                <a:gd name="connsiteX327" fmla="*/ 2000242 w 5270500"/>
                <a:gd name="connsiteY327" fmla="*/ 800035 h 2844800"/>
                <a:gd name="connsiteX328" fmla="*/ 2000242 w 5270500"/>
                <a:gd name="connsiteY328" fmla="*/ 771111 h 2844800"/>
                <a:gd name="connsiteX329" fmla="*/ 2000242 w 5270500"/>
                <a:gd name="connsiteY329" fmla="*/ 684335 h 2844800"/>
                <a:gd name="connsiteX330" fmla="*/ 2036398 w 5270500"/>
                <a:gd name="connsiteY330" fmla="*/ 684335 h 2844800"/>
                <a:gd name="connsiteX331" fmla="*/ 1992830 w 5270500"/>
                <a:gd name="connsiteY331" fmla="*/ 553629 h 2844800"/>
                <a:gd name="connsiteX332" fmla="*/ 2030794 w 5270500"/>
                <a:gd name="connsiteY332" fmla="*/ 613106 h 2844800"/>
                <a:gd name="connsiteX333" fmla="*/ 2079515 w 5270500"/>
                <a:gd name="connsiteY333" fmla="*/ 582012 h 2844800"/>
                <a:gd name="connsiteX334" fmla="*/ 2005665 w 5270500"/>
                <a:gd name="connsiteY334" fmla="*/ 466311 h 2844800"/>
                <a:gd name="connsiteX335" fmla="*/ 1997168 w 5270500"/>
                <a:gd name="connsiteY335" fmla="*/ 452933 h 2844800"/>
                <a:gd name="connsiteX336" fmla="*/ 1981350 w 5270500"/>
                <a:gd name="connsiteY336" fmla="*/ 452933 h 2844800"/>
                <a:gd name="connsiteX337" fmla="*/ 1888969 w 5270500"/>
                <a:gd name="connsiteY337" fmla="*/ 452933 h 2844800"/>
                <a:gd name="connsiteX338" fmla="*/ 1873151 w 5270500"/>
                <a:gd name="connsiteY338" fmla="*/ 452933 h 284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</a:cxnLst>
              <a:rect l="l" t="t" r="r" b="b"/>
              <a:pathLst>
                <a:path w="5270500" h="2844800">
                  <a:moveTo>
                    <a:pt x="118543" y="0"/>
                  </a:moveTo>
                  <a:lnTo>
                    <a:pt x="5151957" y="0"/>
                  </a:lnTo>
                  <a:cubicBezTo>
                    <a:pt x="5217426" y="0"/>
                    <a:pt x="5270500" y="53074"/>
                    <a:pt x="5270500" y="118543"/>
                  </a:cubicBezTo>
                  <a:lnTo>
                    <a:pt x="5270500" y="2726257"/>
                  </a:lnTo>
                  <a:cubicBezTo>
                    <a:pt x="5270500" y="2791726"/>
                    <a:pt x="5217426" y="2844800"/>
                    <a:pt x="5151957" y="2844800"/>
                  </a:cubicBezTo>
                  <a:lnTo>
                    <a:pt x="118543" y="2844800"/>
                  </a:lnTo>
                  <a:cubicBezTo>
                    <a:pt x="53074" y="2844800"/>
                    <a:pt x="0" y="2791726"/>
                    <a:pt x="0" y="2726257"/>
                  </a:cubicBezTo>
                  <a:lnTo>
                    <a:pt x="0" y="118543"/>
                  </a:lnTo>
                  <a:cubicBezTo>
                    <a:pt x="0" y="53074"/>
                    <a:pt x="53074" y="0"/>
                    <a:pt x="118543" y="0"/>
                  </a:cubicBezTo>
                  <a:close/>
                  <a:moveTo>
                    <a:pt x="1570498" y="284839"/>
                  </a:moveTo>
                  <a:cubicBezTo>
                    <a:pt x="1562159" y="284839"/>
                    <a:pt x="1553820" y="286996"/>
                    <a:pt x="1546348" y="291310"/>
                  </a:cubicBezTo>
                  <a:cubicBezTo>
                    <a:pt x="1531404" y="299938"/>
                    <a:pt x="1522198" y="315883"/>
                    <a:pt x="1522198" y="333139"/>
                  </a:cubicBezTo>
                  <a:cubicBezTo>
                    <a:pt x="1522198" y="350395"/>
                    <a:pt x="1531404" y="366339"/>
                    <a:pt x="1546348" y="374968"/>
                  </a:cubicBezTo>
                  <a:cubicBezTo>
                    <a:pt x="1561292" y="383595"/>
                    <a:pt x="1579704" y="383595"/>
                    <a:pt x="1594648" y="374968"/>
                  </a:cubicBezTo>
                  <a:cubicBezTo>
                    <a:pt x="1609591" y="366339"/>
                    <a:pt x="1618797" y="350395"/>
                    <a:pt x="1618797" y="333139"/>
                  </a:cubicBezTo>
                  <a:cubicBezTo>
                    <a:pt x="1618797" y="315883"/>
                    <a:pt x="1609591" y="299938"/>
                    <a:pt x="1594648" y="291310"/>
                  </a:cubicBezTo>
                  <a:cubicBezTo>
                    <a:pt x="1587175" y="286996"/>
                    <a:pt x="1578837" y="284839"/>
                    <a:pt x="1570498" y="284839"/>
                  </a:cubicBezTo>
                  <a:close/>
                  <a:moveTo>
                    <a:pt x="2295048" y="284839"/>
                  </a:moveTo>
                  <a:cubicBezTo>
                    <a:pt x="2286710" y="284839"/>
                    <a:pt x="2278371" y="286996"/>
                    <a:pt x="2270898" y="291310"/>
                  </a:cubicBezTo>
                  <a:cubicBezTo>
                    <a:pt x="2255955" y="299938"/>
                    <a:pt x="2246749" y="315883"/>
                    <a:pt x="2246749" y="333139"/>
                  </a:cubicBezTo>
                  <a:cubicBezTo>
                    <a:pt x="2246749" y="350395"/>
                    <a:pt x="2255955" y="366339"/>
                    <a:pt x="2270898" y="374968"/>
                  </a:cubicBezTo>
                  <a:cubicBezTo>
                    <a:pt x="2285842" y="383595"/>
                    <a:pt x="2304254" y="383595"/>
                    <a:pt x="2319199" y="374968"/>
                  </a:cubicBezTo>
                  <a:cubicBezTo>
                    <a:pt x="2334142" y="366339"/>
                    <a:pt x="2343348" y="350395"/>
                    <a:pt x="2343348" y="333139"/>
                  </a:cubicBezTo>
                  <a:cubicBezTo>
                    <a:pt x="2343348" y="315883"/>
                    <a:pt x="2334142" y="299938"/>
                    <a:pt x="2319199" y="291310"/>
                  </a:cubicBezTo>
                  <a:cubicBezTo>
                    <a:pt x="2311726" y="286996"/>
                    <a:pt x="2303387" y="284839"/>
                    <a:pt x="2295048" y="284839"/>
                  </a:cubicBezTo>
                  <a:close/>
                  <a:moveTo>
                    <a:pt x="3019599" y="284839"/>
                  </a:moveTo>
                  <a:cubicBezTo>
                    <a:pt x="3011260" y="284839"/>
                    <a:pt x="3002921" y="286996"/>
                    <a:pt x="2995449" y="291310"/>
                  </a:cubicBezTo>
                  <a:cubicBezTo>
                    <a:pt x="2980506" y="299938"/>
                    <a:pt x="2971300" y="315883"/>
                    <a:pt x="2971300" y="333139"/>
                  </a:cubicBezTo>
                  <a:cubicBezTo>
                    <a:pt x="2971300" y="350395"/>
                    <a:pt x="2980506" y="366339"/>
                    <a:pt x="2995449" y="374968"/>
                  </a:cubicBezTo>
                  <a:cubicBezTo>
                    <a:pt x="3010393" y="383595"/>
                    <a:pt x="3028805" y="383595"/>
                    <a:pt x="3043749" y="374968"/>
                  </a:cubicBezTo>
                  <a:cubicBezTo>
                    <a:pt x="3058692" y="366339"/>
                    <a:pt x="3067898" y="350395"/>
                    <a:pt x="3067898" y="333139"/>
                  </a:cubicBezTo>
                  <a:cubicBezTo>
                    <a:pt x="3067898" y="315883"/>
                    <a:pt x="3058692" y="299938"/>
                    <a:pt x="3043749" y="291310"/>
                  </a:cubicBezTo>
                  <a:cubicBezTo>
                    <a:pt x="3036277" y="286996"/>
                    <a:pt x="3027938" y="284839"/>
                    <a:pt x="3019599" y="284839"/>
                  </a:cubicBezTo>
                  <a:close/>
                  <a:moveTo>
                    <a:pt x="3744149" y="284839"/>
                  </a:moveTo>
                  <a:cubicBezTo>
                    <a:pt x="3735811" y="284839"/>
                    <a:pt x="3727472" y="286996"/>
                    <a:pt x="3719999" y="291310"/>
                  </a:cubicBezTo>
                  <a:cubicBezTo>
                    <a:pt x="3705056" y="299938"/>
                    <a:pt x="3695850" y="315883"/>
                    <a:pt x="3695850" y="333139"/>
                  </a:cubicBezTo>
                  <a:cubicBezTo>
                    <a:pt x="3695850" y="350395"/>
                    <a:pt x="3705056" y="366339"/>
                    <a:pt x="3719999" y="374968"/>
                  </a:cubicBezTo>
                  <a:cubicBezTo>
                    <a:pt x="3734943" y="383595"/>
                    <a:pt x="3753356" y="383595"/>
                    <a:pt x="3768300" y="374968"/>
                  </a:cubicBezTo>
                  <a:cubicBezTo>
                    <a:pt x="3783243" y="366339"/>
                    <a:pt x="3792449" y="350395"/>
                    <a:pt x="3792449" y="333139"/>
                  </a:cubicBezTo>
                  <a:cubicBezTo>
                    <a:pt x="3792449" y="315883"/>
                    <a:pt x="3783243" y="299938"/>
                    <a:pt x="3768300" y="291310"/>
                  </a:cubicBezTo>
                  <a:cubicBezTo>
                    <a:pt x="3760827" y="286996"/>
                    <a:pt x="3752488" y="284839"/>
                    <a:pt x="3744149" y="284839"/>
                  </a:cubicBezTo>
                  <a:close/>
                  <a:moveTo>
                    <a:pt x="4468701" y="284839"/>
                  </a:moveTo>
                  <a:cubicBezTo>
                    <a:pt x="4460362" y="284839"/>
                    <a:pt x="4452023" y="286996"/>
                    <a:pt x="4444551" y="291310"/>
                  </a:cubicBezTo>
                  <a:cubicBezTo>
                    <a:pt x="4429608" y="299938"/>
                    <a:pt x="4420402" y="315883"/>
                    <a:pt x="4420402" y="333139"/>
                  </a:cubicBezTo>
                  <a:cubicBezTo>
                    <a:pt x="4420402" y="350395"/>
                    <a:pt x="4429608" y="366339"/>
                    <a:pt x="4444551" y="374968"/>
                  </a:cubicBezTo>
                  <a:cubicBezTo>
                    <a:pt x="4459495" y="383595"/>
                    <a:pt x="4477907" y="383595"/>
                    <a:pt x="4492851" y="374968"/>
                  </a:cubicBezTo>
                  <a:cubicBezTo>
                    <a:pt x="4507794" y="366339"/>
                    <a:pt x="4517000" y="350395"/>
                    <a:pt x="4517000" y="333139"/>
                  </a:cubicBezTo>
                  <a:cubicBezTo>
                    <a:pt x="4517000" y="315883"/>
                    <a:pt x="4507794" y="299938"/>
                    <a:pt x="4492851" y="291310"/>
                  </a:cubicBezTo>
                  <a:cubicBezTo>
                    <a:pt x="4485379" y="286996"/>
                    <a:pt x="4477040" y="284839"/>
                    <a:pt x="4468701" y="284839"/>
                  </a:cubicBezTo>
                  <a:close/>
                  <a:moveTo>
                    <a:pt x="4833364" y="337232"/>
                  </a:moveTo>
                  <a:cubicBezTo>
                    <a:pt x="4825872" y="337232"/>
                    <a:pt x="4818382" y="339170"/>
                    <a:pt x="4811668" y="343045"/>
                  </a:cubicBezTo>
                  <a:cubicBezTo>
                    <a:pt x="4798244" y="350795"/>
                    <a:pt x="4789974" y="365119"/>
                    <a:pt x="4789974" y="380619"/>
                  </a:cubicBezTo>
                  <a:cubicBezTo>
                    <a:pt x="4789974" y="396121"/>
                    <a:pt x="4798244" y="410444"/>
                    <a:pt x="4811668" y="418195"/>
                  </a:cubicBezTo>
                  <a:cubicBezTo>
                    <a:pt x="4825093" y="425945"/>
                    <a:pt x="4841632" y="425945"/>
                    <a:pt x="4855057" y="418195"/>
                  </a:cubicBezTo>
                  <a:cubicBezTo>
                    <a:pt x="4868482" y="410444"/>
                    <a:pt x="4876751" y="396121"/>
                    <a:pt x="4876751" y="380619"/>
                  </a:cubicBezTo>
                  <a:cubicBezTo>
                    <a:pt x="4876751" y="365119"/>
                    <a:pt x="4868482" y="350795"/>
                    <a:pt x="4855057" y="343045"/>
                  </a:cubicBezTo>
                  <a:cubicBezTo>
                    <a:pt x="4848345" y="339170"/>
                    <a:pt x="4840854" y="337232"/>
                    <a:pt x="4833364" y="337232"/>
                  </a:cubicBezTo>
                  <a:close/>
                  <a:moveTo>
                    <a:pt x="4108812" y="337232"/>
                  </a:moveTo>
                  <a:cubicBezTo>
                    <a:pt x="4101321" y="337232"/>
                    <a:pt x="4093830" y="339170"/>
                    <a:pt x="4087117" y="343045"/>
                  </a:cubicBezTo>
                  <a:cubicBezTo>
                    <a:pt x="4073693" y="350795"/>
                    <a:pt x="4065423" y="365119"/>
                    <a:pt x="4065423" y="380619"/>
                  </a:cubicBezTo>
                  <a:cubicBezTo>
                    <a:pt x="4065423" y="396121"/>
                    <a:pt x="4073693" y="410444"/>
                    <a:pt x="4087117" y="418195"/>
                  </a:cubicBezTo>
                  <a:cubicBezTo>
                    <a:pt x="4100542" y="425945"/>
                    <a:pt x="4117081" y="425945"/>
                    <a:pt x="4130505" y="418195"/>
                  </a:cubicBezTo>
                  <a:cubicBezTo>
                    <a:pt x="4143930" y="410444"/>
                    <a:pt x="4152199" y="396121"/>
                    <a:pt x="4152199" y="380619"/>
                  </a:cubicBezTo>
                  <a:cubicBezTo>
                    <a:pt x="4152199" y="365119"/>
                    <a:pt x="4143930" y="350795"/>
                    <a:pt x="4130505" y="343045"/>
                  </a:cubicBezTo>
                  <a:cubicBezTo>
                    <a:pt x="4123794" y="339170"/>
                    <a:pt x="4116303" y="337232"/>
                    <a:pt x="4108812" y="337232"/>
                  </a:cubicBezTo>
                  <a:close/>
                  <a:moveTo>
                    <a:pt x="4399673" y="413639"/>
                  </a:moveTo>
                  <a:lnTo>
                    <a:pt x="4390215" y="428531"/>
                  </a:lnTo>
                  <a:lnTo>
                    <a:pt x="4307903" y="557330"/>
                  </a:lnTo>
                  <a:lnTo>
                    <a:pt x="4362241" y="591945"/>
                  </a:lnTo>
                  <a:lnTo>
                    <a:pt x="4396251" y="538613"/>
                  </a:lnTo>
                  <a:lnTo>
                    <a:pt x="4396251" y="767835"/>
                  </a:lnTo>
                  <a:lnTo>
                    <a:pt x="4396251" y="800035"/>
                  </a:lnTo>
                  <a:lnTo>
                    <a:pt x="4460651" y="800035"/>
                  </a:lnTo>
                  <a:lnTo>
                    <a:pt x="4460651" y="767835"/>
                  </a:lnTo>
                  <a:lnTo>
                    <a:pt x="4460651" y="639037"/>
                  </a:lnTo>
                  <a:lnTo>
                    <a:pt x="4476751" y="639037"/>
                  </a:lnTo>
                  <a:lnTo>
                    <a:pt x="4476751" y="767835"/>
                  </a:lnTo>
                  <a:lnTo>
                    <a:pt x="4476751" y="800035"/>
                  </a:lnTo>
                  <a:lnTo>
                    <a:pt x="4541151" y="800035"/>
                  </a:lnTo>
                  <a:lnTo>
                    <a:pt x="4541151" y="767835"/>
                  </a:lnTo>
                  <a:lnTo>
                    <a:pt x="4541151" y="538613"/>
                  </a:lnTo>
                  <a:lnTo>
                    <a:pt x="4575161" y="591945"/>
                  </a:lnTo>
                  <a:lnTo>
                    <a:pt x="4629398" y="557330"/>
                  </a:lnTo>
                  <a:lnTo>
                    <a:pt x="4547187" y="428531"/>
                  </a:lnTo>
                  <a:lnTo>
                    <a:pt x="4537729" y="413639"/>
                  </a:lnTo>
                  <a:lnTo>
                    <a:pt x="4520120" y="413639"/>
                  </a:lnTo>
                  <a:lnTo>
                    <a:pt x="4417282" y="413639"/>
                  </a:lnTo>
                  <a:lnTo>
                    <a:pt x="4399673" y="413639"/>
                  </a:lnTo>
                  <a:close/>
                  <a:moveTo>
                    <a:pt x="4771354" y="452933"/>
                  </a:moveTo>
                  <a:lnTo>
                    <a:pt x="4762858" y="466311"/>
                  </a:lnTo>
                  <a:lnTo>
                    <a:pt x="4688917" y="582012"/>
                  </a:lnTo>
                  <a:lnTo>
                    <a:pt x="4737728" y="613106"/>
                  </a:lnTo>
                  <a:lnTo>
                    <a:pt x="4775693" y="553629"/>
                  </a:lnTo>
                  <a:lnTo>
                    <a:pt x="4732124" y="684335"/>
                  </a:lnTo>
                  <a:lnTo>
                    <a:pt x="4768281" y="684335"/>
                  </a:lnTo>
                  <a:lnTo>
                    <a:pt x="4768281" y="771111"/>
                  </a:lnTo>
                  <a:lnTo>
                    <a:pt x="4768281" y="800035"/>
                  </a:lnTo>
                  <a:lnTo>
                    <a:pt x="4826132" y="800035"/>
                  </a:lnTo>
                  <a:lnTo>
                    <a:pt x="4826132" y="771111"/>
                  </a:lnTo>
                  <a:lnTo>
                    <a:pt x="4826132" y="684335"/>
                  </a:lnTo>
                  <a:lnTo>
                    <a:pt x="4840595" y="684335"/>
                  </a:lnTo>
                  <a:lnTo>
                    <a:pt x="4840595" y="771111"/>
                  </a:lnTo>
                  <a:lnTo>
                    <a:pt x="4840595" y="800035"/>
                  </a:lnTo>
                  <a:lnTo>
                    <a:pt x="4898445" y="800035"/>
                  </a:lnTo>
                  <a:lnTo>
                    <a:pt x="4898445" y="771111"/>
                  </a:lnTo>
                  <a:lnTo>
                    <a:pt x="4898445" y="684335"/>
                  </a:lnTo>
                  <a:lnTo>
                    <a:pt x="4934601" y="684335"/>
                  </a:lnTo>
                  <a:lnTo>
                    <a:pt x="4891033" y="553629"/>
                  </a:lnTo>
                  <a:lnTo>
                    <a:pt x="4928997" y="613106"/>
                  </a:lnTo>
                  <a:lnTo>
                    <a:pt x="4977718" y="582012"/>
                  </a:lnTo>
                  <a:lnTo>
                    <a:pt x="4903868" y="466311"/>
                  </a:lnTo>
                  <a:lnTo>
                    <a:pt x="4895371" y="452933"/>
                  </a:lnTo>
                  <a:lnTo>
                    <a:pt x="4879553" y="452933"/>
                  </a:lnTo>
                  <a:lnTo>
                    <a:pt x="4787172" y="452933"/>
                  </a:lnTo>
                  <a:lnTo>
                    <a:pt x="4771354" y="452933"/>
                  </a:lnTo>
                  <a:close/>
                  <a:moveTo>
                    <a:pt x="3384261" y="337232"/>
                  </a:moveTo>
                  <a:cubicBezTo>
                    <a:pt x="3376771" y="337232"/>
                    <a:pt x="3369280" y="339170"/>
                    <a:pt x="3362566" y="343045"/>
                  </a:cubicBezTo>
                  <a:cubicBezTo>
                    <a:pt x="3349142" y="350795"/>
                    <a:pt x="3340872" y="365119"/>
                    <a:pt x="3340872" y="380619"/>
                  </a:cubicBezTo>
                  <a:cubicBezTo>
                    <a:pt x="3340872" y="396121"/>
                    <a:pt x="3349142" y="410444"/>
                    <a:pt x="3362566" y="418195"/>
                  </a:cubicBezTo>
                  <a:cubicBezTo>
                    <a:pt x="3375991" y="425945"/>
                    <a:pt x="3392531" y="425945"/>
                    <a:pt x="3405955" y="418195"/>
                  </a:cubicBezTo>
                  <a:cubicBezTo>
                    <a:pt x="3419380" y="410444"/>
                    <a:pt x="3427649" y="396121"/>
                    <a:pt x="3427649" y="380619"/>
                  </a:cubicBezTo>
                  <a:cubicBezTo>
                    <a:pt x="3427649" y="365119"/>
                    <a:pt x="3419380" y="350795"/>
                    <a:pt x="3405955" y="343045"/>
                  </a:cubicBezTo>
                  <a:cubicBezTo>
                    <a:pt x="3399243" y="339170"/>
                    <a:pt x="3391752" y="337232"/>
                    <a:pt x="3384261" y="337232"/>
                  </a:cubicBezTo>
                  <a:close/>
                  <a:moveTo>
                    <a:pt x="3675121" y="413639"/>
                  </a:moveTo>
                  <a:lnTo>
                    <a:pt x="3665663" y="428531"/>
                  </a:lnTo>
                  <a:lnTo>
                    <a:pt x="3583352" y="557330"/>
                  </a:lnTo>
                  <a:lnTo>
                    <a:pt x="3637689" y="591945"/>
                  </a:lnTo>
                  <a:lnTo>
                    <a:pt x="3671700" y="538613"/>
                  </a:lnTo>
                  <a:lnTo>
                    <a:pt x="3671700" y="767835"/>
                  </a:lnTo>
                  <a:lnTo>
                    <a:pt x="3671700" y="800035"/>
                  </a:lnTo>
                  <a:lnTo>
                    <a:pt x="3736099" y="800035"/>
                  </a:lnTo>
                  <a:lnTo>
                    <a:pt x="3736099" y="767835"/>
                  </a:lnTo>
                  <a:lnTo>
                    <a:pt x="3736099" y="639037"/>
                  </a:lnTo>
                  <a:lnTo>
                    <a:pt x="3752200" y="639037"/>
                  </a:lnTo>
                  <a:lnTo>
                    <a:pt x="3752200" y="767835"/>
                  </a:lnTo>
                  <a:lnTo>
                    <a:pt x="3752200" y="800035"/>
                  </a:lnTo>
                  <a:lnTo>
                    <a:pt x="3816599" y="800035"/>
                  </a:lnTo>
                  <a:lnTo>
                    <a:pt x="3816599" y="767835"/>
                  </a:lnTo>
                  <a:lnTo>
                    <a:pt x="3816599" y="538613"/>
                  </a:lnTo>
                  <a:lnTo>
                    <a:pt x="3850610" y="591945"/>
                  </a:lnTo>
                  <a:lnTo>
                    <a:pt x="3904846" y="557330"/>
                  </a:lnTo>
                  <a:lnTo>
                    <a:pt x="3822636" y="428531"/>
                  </a:lnTo>
                  <a:lnTo>
                    <a:pt x="3813178" y="413639"/>
                  </a:lnTo>
                  <a:lnTo>
                    <a:pt x="3795569" y="413639"/>
                  </a:lnTo>
                  <a:lnTo>
                    <a:pt x="3692730" y="413639"/>
                  </a:lnTo>
                  <a:lnTo>
                    <a:pt x="3675121" y="413639"/>
                  </a:lnTo>
                  <a:close/>
                  <a:moveTo>
                    <a:pt x="4046803" y="452933"/>
                  </a:moveTo>
                  <a:lnTo>
                    <a:pt x="4038306" y="466311"/>
                  </a:lnTo>
                  <a:lnTo>
                    <a:pt x="3964366" y="582012"/>
                  </a:lnTo>
                  <a:lnTo>
                    <a:pt x="4013177" y="613106"/>
                  </a:lnTo>
                  <a:lnTo>
                    <a:pt x="4051142" y="553629"/>
                  </a:lnTo>
                  <a:lnTo>
                    <a:pt x="4007573" y="684335"/>
                  </a:lnTo>
                  <a:lnTo>
                    <a:pt x="4043730" y="684335"/>
                  </a:lnTo>
                  <a:lnTo>
                    <a:pt x="4043730" y="771111"/>
                  </a:lnTo>
                  <a:lnTo>
                    <a:pt x="4043730" y="800035"/>
                  </a:lnTo>
                  <a:lnTo>
                    <a:pt x="4101581" y="800035"/>
                  </a:lnTo>
                  <a:lnTo>
                    <a:pt x="4101581" y="771111"/>
                  </a:lnTo>
                  <a:lnTo>
                    <a:pt x="4101581" y="684335"/>
                  </a:lnTo>
                  <a:lnTo>
                    <a:pt x="4116043" y="684335"/>
                  </a:lnTo>
                  <a:lnTo>
                    <a:pt x="4116043" y="771111"/>
                  </a:lnTo>
                  <a:lnTo>
                    <a:pt x="4116043" y="800035"/>
                  </a:lnTo>
                  <a:lnTo>
                    <a:pt x="4173894" y="800035"/>
                  </a:lnTo>
                  <a:lnTo>
                    <a:pt x="4173894" y="771111"/>
                  </a:lnTo>
                  <a:lnTo>
                    <a:pt x="4173894" y="684335"/>
                  </a:lnTo>
                  <a:lnTo>
                    <a:pt x="4210050" y="684335"/>
                  </a:lnTo>
                  <a:lnTo>
                    <a:pt x="4166482" y="553629"/>
                  </a:lnTo>
                  <a:lnTo>
                    <a:pt x="4204445" y="613106"/>
                  </a:lnTo>
                  <a:lnTo>
                    <a:pt x="4253167" y="582012"/>
                  </a:lnTo>
                  <a:lnTo>
                    <a:pt x="4179317" y="466311"/>
                  </a:lnTo>
                  <a:lnTo>
                    <a:pt x="4170820" y="452933"/>
                  </a:lnTo>
                  <a:lnTo>
                    <a:pt x="4155002" y="452933"/>
                  </a:lnTo>
                  <a:lnTo>
                    <a:pt x="4062621" y="452933"/>
                  </a:lnTo>
                  <a:lnTo>
                    <a:pt x="4046803" y="452933"/>
                  </a:lnTo>
                  <a:close/>
                  <a:moveTo>
                    <a:pt x="2659711" y="337232"/>
                  </a:moveTo>
                  <a:cubicBezTo>
                    <a:pt x="2652220" y="337232"/>
                    <a:pt x="2644729" y="339170"/>
                    <a:pt x="2638016" y="343045"/>
                  </a:cubicBezTo>
                  <a:cubicBezTo>
                    <a:pt x="2624592" y="350795"/>
                    <a:pt x="2616322" y="365119"/>
                    <a:pt x="2616322" y="380619"/>
                  </a:cubicBezTo>
                  <a:cubicBezTo>
                    <a:pt x="2616322" y="396121"/>
                    <a:pt x="2624592" y="410444"/>
                    <a:pt x="2638016" y="418195"/>
                  </a:cubicBezTo>
                  <a:cubicBezTo>
                    <a:pt x="2651441" y="425945"/>
                    <a:pt x="2667980" y="425945"/>
                    <a:pt x="2681404" y="418195"/>
                  </a:cubicBezTo>
                  <a:cubicBezTo>
                    <a:pt x="2694829" y="410444"/>
                    <a:pt x="2703098" y="396121"/>
                    <a:pt x="2703098" y="380619"/>
                  </a:cubicBezTo>
                  <a:cubicBezTo>
                    <a:pt x="2703098" y="365119"/>
                    <a:pt x="2694829" y="350795"/>
                    <a:pt x="2681404" y="343045"/>
                  </a:cubicBezTo>
                  <a:cubicBezTo>
                    <a:pt x="2674693" y="339170"/>
                    <a:pt x="2667202" y="337232"/>
                    <a:pt x="2659711" y="337232"/>
                  </a:cubicBezTo>
                  <a:close/>
                  <a:moveTo>
                    <a:pt x="2950571" y="413639"/>
                  </a:moveTo>
                  <a:lnTo>
                    <a:pt x="2941113" y="428531"/>
                  </a:lnTo>
                  <a:lnTo>
                    <a:pt x="2858801" y="557330"/>
                  </a:lnTo>
                  <a:lnTo>
                    <a:pt x="2913139" y="591945"/>
                  </a:lnTo>
                  <a:lnTo>
                    <a:pt x="2947149" y="538613"/>
                  </a:lnTo>
                  <a:lnTo>
                    <a:pt x="2947149" y="767835"/>
                  </a:lnTo>
                  <a:lnTo>
                    <a:pt x="2947149" y="800035"/>
                  </a:lnTo>
                  <a:lnTo>
                    <a:pt x="3011549" y="800035"/>
                  </a:lnTo>
                  <a:lnTo>
                    <a:pt x="3011549" y="767835"/>
                  </a:lnTo>
                  <a:lnTo>
                    <a:pt x="3011549" y="639037"/>
                  </a:lnTo>
                  <a:lnTo>
                    <a:pt x="3027649" y="639037"/>
                  </a:lnTo>
                  <a:lnTo>
                    <a:pt x="3027649" y="767835"/>
                  </a:lnTo>
                  <a:lnTo>
                    <a:pt x="3027649" y="800035"/>
                  </a:lnTo>
                  <a:lnTo>
                    <a:pt x="3092049" y="800035"/>
                  </a:lnTo>
                  <a:lnTo>
                    <a:pt x="3092049" y="767835"/>
                  </a:lnTo>
                  <a:lnTo>
                    <a:pt x="3092049" y="538613"/>
                  </a:lnTo>
                  <a:lnTo>
                    <a:pt x="3126059" y="591945"/>
                  </a:lnTo>
                  <a:lnTo>
                    <a:pt x="3180296" y="557330"/>
                  </a:lnTo>
                  <a:lnTo>
                    <a:pt x="3098085" y="428531"/>
                  </a:lnTo>
                  <a:lnTo>
                    <a:pt x="3088627" y="413639"/>
                  </a:lnTo>
                  <a:lnTo>
                    <a:pt x="3071018" y="413639"/>
                  </a:lnTo>
                  <a:lnTo>
                    <a:pt x="2968180" y="413639"/>
                  </a:lnTo>
                  <a:lnTo>
                    <a:pt x="2950571" y="413639"/>
                  </a:lnTo>
                  <a:close/>
                  <a:moveTo>
                    <a:pt x="3322252" y="452933"/>
                  </a:moveTo>
                  <a:lnTo>
                    <a:pt x="3313755" y="466311"/>
                  </a:lnTo>
                  <a:lnTo>
                    <a:pt x="3239815" y="582012"/>
                  </a:lnTo>
                  <a:lnTo>
                    <a:pt x="3288626" y="613106"/>
                  </a:lnTo>
                  <a:lnTo>
                    <a:pt x="3326591" y="553629"/>
                  </a:lnTo>
                  <a:lnTo>
                    <a:pt x="3283022" y="684335"/>
                  </a:lnTo>
                  <a:lnTo>
                    <a:pt x="3319179" y="684335"/>
                  </a:lnTo>
                  <a:lnTo>
                    <a:pt x="3319179" y="771111"/>
                  </a:lnTo>
                  <a:lnTo>
                    <a:pt x="3319179" y="800035"/>
                  </a:lnTo>
                  <a:lnTo>
                    <a:pt x="3377030" y="800035"/>
                  </a:lnTo>
                  <a:lnTo>
                    <a:pt x="3377030" y="771111"/>
                  </a:lnTo>
                  <a:lnTo>
                    <a:pt x="3377030" y="684335"/>
                  </a:lnTo>
                  <a:lnTo>
                    <a:pt x="3391493" y="684335"/>
                  </a:lnTo>
                  <a:lnTo>
                    <a:pt x="3391493" y="771111"/>
                  </a:lnTo>
                  <a:lnTo>
                    <a:pt x="3391493" y="800035"/>
                  </a:lnTo>
                  <a:lnTo>
                    <a:pt x="3449343" y="800035"/>
                  </a:lnTo>
                  <a:lnTo>
                    <a:pt x="3449343" y="771111"/>
                  </a:lnTo>
                  <a:lnTo>
                    <a:pt x="3449343" y="684335"/>
                  </a:lnTo>
                  <a:lnTo>
                    <a:pt x="3485499" y="684335"/>
                  </a:lnTo>
                  <a:lnTo>
                    <a:pt x="3441931" y="553629"/>
                  </a:lnTo>
                  <a:lnTo>
                    <a:pt x="3479895" y="613106"/>
                  </a:lnTo>
                  <a:lnTo>
                    <a:pt x="3528616" y="582012"/>
                  </a:lnTo>
                  <a:lnTo>
                    <a:pt x="3454767" y="466311"/>
                  </a:lnTo>
                  <a:lnTo>
                    <a:pt x="3446269" y="452933"/>
                  </a:lnTo>
                  <a:lnTo>
                    <a:pt x="3430451" y="452933"/>
                  </a:lnTo>
                  <a:lnTo>
                    <a:pt x="3338071" y="452933"/>
                  </a:lnTo>
                  <a:lnTo>
                    <a:pt x="3322252" y="452933"/>
                  </a:lnTo>
                  <a:close/>
                  <a:moveTo>
                    <a:pt x="1935160" y="337232"/>
                  </a:moveTo>
                  <a:cubicBezTo>
                    <a:pt x="1927669" y="337232"/>
                    <a:pt x="1920179" y="339170"/>
                    <a:pt x="1913465" y="343045"/>
                  </a:cubicBezTo>
                  <a:cubicBezTo>
                    <a:pt x="1900041" y="350795"/>
                    <a:pt x="1891771" y="365119"/>
                    <a:pt x="1891771" y="380619"/>
                  </a:cubicBezTo>
                  <a:cubicBezTo>
                    <a:pt x="1891771" y="396121"/>
                    <a:pt x="1900041" y="410444"/>
                    <a:pt x="1913465" y="418195"/>
                  </a:cubicBezTo>
                  <a:cubicBezTo>
                    <a:pt x="1926890" y="425945"/>
                    <a:pt x="1943429" y="425945"/>
                    <a:pt x="1956854" y="418195"/>
                  </a:cubicBezTo>
                  <a:cubicBezTo>
                    <a:pt x="1970279" y="410444"/>
                    <a:pt x="1978548" y="396121"/>
                    <a:pt x="1978548" y="380619"/>
                  </a:cubicBezTo>
                  <a:cubicBezTo>
                    <a:pt x="1978548" y="365119"/>
                    <a:pt x="1970279" y="350795"/>
                    <a:pt x="1956854" y="343045"/>
                  </a:cubicBezTo>
                  <a:cubicBezTo>
                    <a:pt x="1950142" y="339170"/>
                    <a:pt x="1942651" y="337232"/>
                    <a:pt x="1935160" y="337232"/>
                  </a:cubicBezTo>
                  <a:close/>
                  <a:moveTo>
                    <a:pt x="2226020" y="413639"/>
                  </a:moveTo>
                  <a:lnTo>
                    <a:pt x="2216562" y="428531"/>
                  </a:lnTo>
                  <a:lnTo>
                    <a:pt x="2134251" y="557330"/>
                  </a:lnTo>
                  <a:lnTo>
                    <a:pt x="2188588" y="591945"/>
                  </a:lnTo>
                  <a:lnTo>
                    <a:pt x="2222599" y="538613"/>
                  </a:lnTo>
                  <a:lnTo>
                    <a:pt x="2222599" y="767835"/>
                  </a:lnTo>
                  <a:lnTo>
                    <a:pt x="2222599" y="800035"/>
                  </a:lnTo>
                  <a:lnTo>
                    <a:pt x="2286998" y="800035"/>
                  </a:lnTo>
                  <a:lnTo>
                    <a:pt x="2286998" y="767835"/>
                  </a:lnTo>
                  <a:lnTo>
                    <a:pt x="2286998" y="639037"/>
                  </a:lnTo>
                  <a:lnTo>
                    <a:pt x="2303098" y="639037"/>
                  </a:lnTo>
                  <a:lnTo>
                    <a:pt x="2303098" y="767835"/>
                  </a:lnTo>
                  <a:lnTo>
                    <a:pt x="2303098" y="800035"/>
                  </a:lnTo>
                  <a:lnTo>
                    <a:pt x="2367498" y="800035"/>
                  </a:lnTo>
                  <a:lnTo>
                    <a:pt x="2367498" y="767835"/>
                  </a:lnTo>
                  <a:lnTo>
                    <a:pt x="2367498" y="538613"/>
                  </a:lnTo>
                  <a:lnTo>
                    <a:pt x="2401509" y="591945"/>
                  </a:lnTo>
                  <a:lnTo>
                    <a:pt x="2455745" y="557330"/>
                  </a:lnTo>
                  <a:lnTo>
                    <a:pt x="2373535" y="428531"/>
                  </a:lnTo>
                  <a:lnTo>
                    <a:pt x="2364077" y="413639"/>
                  </a:lnTo>
                  <a:lnTo>
                    <a:pt x="2346467" y="413639"/>
                  </a:lnTo>
                  <a:lnTo>
                    <a:pt x="2243629" y="413639"/>
                  </a:lnTo>
                  <a:lnTo>
                    <a:pt x="2226020" y="413639"/>
                  </a:lnTo>
                  <a:close/>
                  <a:moveTo>
                    <a:pt x="2597701" y="452933"/>
                  </a:moveTo>
                  <a:lnTo>
                    <a:pt x="2589205" y="466311"/>
                  </a:lnTo>
                  <a:lnTo>
                    <a:pt x="2515265" y="582012"/>
                  </a:lnTo>
                  <a:lnTo>
                    <a:pt x="2564076" y="613106"/>
                  </a:lnTo>
                  <a:lnTo>
                    <a:pt x="2602040" y="553629"/>
                  </a:lnTo>
                  <a:lnTo>
                    <a:pt x="2558471" y="684335"/>
                  </a:lnTo>
                  <a:lnTo>
                    <a:pt x="2594628" y="684335"/>
                  </a:lnTo>
                  <a:lnTo>
                    <a:pt x="2594628" y="771111"/>
                  </a:lnTo>
                  <a:lnTo>
                    <a:pt x="2594628" y="800035"/>
                  </a:lnTo>
                  <a:lnTo>
                    <a:pt x="2652479" y="800035"/>
                  </a:lnTo>
                  <a:lnTo>
                    <a:pt x="2652479" y="771111"/>
                  </a:lnTo>
                  <a:lnTo>
                    <a:pt x="2652479" y="684335"/>
                  </a:lnTo>
                  <a:lnTo>
                    <a:pt x="2666942" y="684335"/>
                  </a:lnTo>
                  <a:lnTo>
                    <a:pt x="2666942" y="771111"/>
                  </a:lnTo>
                  <a:lnTo>
                    <a:pt x="2666942" y="800035"/>
                  </a:lnTo>
                  <a:lnTo>
                    <a:pt x="2724792" y="800035"/>
                  </a:lnTo>
                  <a:lnTo>
                    <a:pt x="2724792" y="771111"/>
                  </a:lnTo>
                  <a:lnTo>
                    <a:pt x="2724792" y="684335"/>
                  </a:lnTo>
                  <a:lnTo>
                    <a:pt x="2760948" y="684335"/>
                  </a:lnTo>
                  <a:lnTo>
                    <a:pt x="2717380" y="553629"/>
                  </a:lnTo>
                  <a:lnTo>
                    <a:pt x="2755344" y="613106"/>
                  </a:lnTo>
                  <a:lnTo>
                    <a:pt x="2804065" y="582012"/>
                  </a:lnTo>
                  <a:lnTo>
                    <a:pt x="2730216" y="466311"/>
                  </a:lnTo>
                  <a:lnTo>
                    <a:pt x="2721719" y="452933"/>
                  </a:lnTo>
                  <a:lnTo>
                    <a:pt x="2705901" y="452933"/>
                  </a:lnTo>
                  <a:lnTo>
                    <a:pt x="2613520" y="452933"/>
                  </a:lnTo>
                  <a:lnTo>
                    <a:pt x="2597701" y="452933"/>
                  </a:lnTo>
                  <a:close/>
                  <a:moveTo>
                    <a:pt x="1501470" y="413639"/>
                  </a:moveTo>
                  <a:lnTo>
                    <a:pt x="1492011" y="428531"/>
                  </a:lnTo>
                  <a:lnTo>
                    <a:pt x="1409700" y="557330"/>
                  </a:lnTo>
                  <a:lnTo>
                    <a:pt x="1464037" y="591945"/>
                  </a:lnTo>
                  <a:lnTo>
                    <a:pt x="1498048" y="538613"/>
                  </a:lnTo>
                  <a:lnTo>
                    <a:pt x="1498048" y="767835"/>
                  </a:lnTo>
                  <a:lnTo>
                    <a:pt x="1498048" y="800035"/>
                  </a:lnTo>
                  <a:lnTo>
                    <a:pt x="1562448" y="800035"/>
                  </a:lnTo>
                  <a:lnTo>
                    <a:pt x="1562448" y="767835"/>
                  </a:lnTo>
                  <a:lnTo>
                    <a:pt x="1562448" y="639037"/>
                  </a:lnTo>
                  <a:lnTo>
                    <a:pt x="1578548" y="639037"/>
                  </a:lnTo>
                  <a:lnTo>
                    <a:pt x="1578548" y="767835"/>
                  </a:lnTo>
                  <a:lnTo>
                    <a:pt x="1578548" y="800035"/>
                  </a:lnTo>
                  <a:lnTo>
                    <a:pt x="1642947" y="800035"/>
                  </a:lnTo>
                  <a:lnTo>
                    <a:pt x="1642947" y="767835"/>
                  </a:lnTo>
                  <a:lnTo>
                    <a:pt x="1642947" y="538613"/>
                  </a:lnTo>
                  <a:lnTo>
                    <a:pt x="1676958" y="591945"/>
                  </a:lnTo>
                  <a:lnTo>
                    <a:pt x="1731194" y="557330"/>
                  </a:lnTo>
                  <a:lnTo>
                    <a:pt x="1648984" y="428531"/>
                  </a:lnTo>
                  <a:lnTo>
                    <a:pt x="1639526" y="413639"/>
                  </a:lnTo>
                  <a:lnTo>
                    <a:pt x="1621917" y="413639"/>
                  </a:lnTo>
                  <a:lnTo>
                    <a:pt x="1519079" y="413639"/>
                  </a:lnTo>
                  <a:lnTo>
                    <a:pt x="1501470" y="413639"/>
                  </a:lnTo>
                  <a:close/>
                  <a:moveTo>
                    <a:pt x="1873151" y="452933"/>
                  </a:moveTo>
                  <a:lnTo>
                    <a:pt x="1864654" y="466311"/>
                  </a:lnTo>
                  <a:lnTo>
                    <a:pt x="1790714" y="582012"/>
                  </a:lnTo>
                  <a:lnTo>
                    <a:pt x="1839525" y="613106"/>
                  </a:lnTo>
                  <a:lnTo>
                    <a:pt x="1877490" y="553629"/>
                  </a:lnTo>
                  <a:lnTo>
                    <a:pt x="1833921" y="684335"/>
                  </a:lnTo>
                  <a:lnTo>
                    <a:pt x="1870078" y="684335"/>
                  </a:lnTo>
                  <a:lnTo>
                    <a:pt x="1870078" y="771111"/>
                  </a:lnTo>
                  <a:lnTo>
                    <a:pt x="1870078" y="800035"/>
                  </a:lnTo>
                  <a:lnTo>
                    <a:pt x="1927929" y="800035"/>
                  </a:lnTo>
                  <a:lnTo>
                    <a:pt x="1927929" y="771111"/>
                  </a:lnTo>
                  <a:lnTo>
                    <a:pt x="1927929" y="684335"/>
                  </a:lnTo>
                  <a:lnTo>
                    <a:pt x="1942392" y="684335"/>
                  </a:lnTo>
                  <a:lnTo>
                    <a:pt x="1942392" y="771111"/>
                  </a:lnTo>
                  <a:lnTo>
                    <a:pt x="1942392" y="800035"/>
                  </a:lnTo>
                  <a:lnTo>
                    <a:pt x="2000242" y="800035"/>
                  </a:lnTo>
                  <a:lnTo>
                    <a:pt x="2000242" y="771111"/>
                  </a:lnTo>
                  <a:lnTo>
                    <a:pt x="2000242" y="684335"/>
                  </a:lnTo>
                  <a:lnTo>
                    <a:pt x="2036398" y="684335"/>
                  </a:lnTo>
                  <a:lnTo>
                    <a:pt x="1992830" y="553629"/>
                  </a:lnTo>
                  <a:lnTo>
                    <a:pt x="2030794" y="613106"/>
                  </a:lnTo>
                  <a:lnTo>
                    <a:pt x="2079515" y="582012"/>
                  </a:lnTo>
                  <a:lnTo>
                    <a:pt x="2005665" y="466311"/>
                  </a:lnTo>
                  <a:lnTo>
                    <a:pt x="1997168" y="452933"/>
                  </a:lnTo>
                  <a:lnTo>
                    <a:pt x="1981350" y="452933"/>
                  </a:lnTo>
                  <a:lnTo>
                    <a:pt x="1888969" y="452933"/>
                  </a:lnTo>
                  <a:lnTo>
                    <a:pt x="1873151" y="45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99" name="TextBox 298">
              <a:extLst>
                <a:ext uri="{FF2B5EF4-FFF2-40B4-BE49-F238E27FC236}">
                  <a16:creationId xmlns:a16="http://schemas.microsoft.com/office/drawing/2014/main" id="{2D52DDFA-B3DC-AA91-E668-BDC630012B55}"/>
                </a:ext>
              </a:extLst>
            </p:cNvPr>
            <p:cNvSpPr txBox="1">
              <a:spLocks/>
            </p:cNvSpPr>
            <p:nvPr/>
          </p:nvSpPr>
          <p:spPr>
            <a:xfrm>
              <a:off x="3975100" y="5356324"/>
              <a:ext cx="1143000" cy="677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800" b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Display" pitchFamily="2" charset="0"/>
                </a:rPr>
                <a:t>75</a:t>
              </a:r>
              <a:r>
                <a:rPr kumimoji="0" lang="en-GB" sz="3800" b="1" u="none" strike="noStrike" kern="1200" cap="none" spc="0" normalizeH="0" baseline="300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Display" pitchFamily="2" charset="0"/>
                </a:rPr>
                <a:t>%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3B5B631D-CA86-D49B-12F3-3F1E53BA434F}"/>
                </a:ext>
              </a:extLst>
            </p:cNvPr>
            <p:cNvSpPr txBox="1">
              <a:spLocks/>
            </p:cNvSpPr>
            <p:nvPr/>
          </p:nvSpPr>
          <p:spPr>
            <a:xfrm>
              <a:off x="4223792" y="6165304"/>
              <a:ext cx="453920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 study conducted by the European Commission found that </a:t>
              </a:r>
              <a:r>
                <a:rPr lang="en-GB" b="1" dirty="0">
                  <a:latin typeface="Calibri"/>
                </a:rPr>
                <a:t>7</a:t>
              </a: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5% of teachers</a:t>
              </a: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using an LMS observed improved student engagement and academic performance, particularly in blended learning environments.</a:t>
              </a:r>
            </a:p>
          </p:txBody>
        </p:sp>
      </p:grpSp>
      <p:sp>
        <p:nvSpPr>
          <p:cNvPr id="414" name="TextBox 413">
            <a:extLst>
              <a:ext uri="{FF2B5EF4-FFF2-40B4-BE49-F238E27FC236}">
                <a16:creationId xmlns:a16="http://schemas.microsoft.com/office/drawing/2014/main" id="{A79C6134-5223-B280-54EA-B21B8C9F0477}"/>
              </a:ext>
            </a:extLst>
          </p:cNvPr>
          <p:cNvSpPr txBox="1"/>
          <p:nvPr/>
        </p:nvSpPr>
        <p:spPr>
          <a:xfrm>
            <a:off x="6629400" y="2959100"/>
            <a:ext cx="47625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800" b="1" dirty="0">
                <a:latin typeface="Funnel Display" pitchFamily="2" charset="0"/>
              </a:rPr>
              <a:t>Subheading</a:t>
            </a:r>
          </a:p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901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A80E784-7B4D-BED1-2C25-34D8D8287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Oval 88">
            <a:extLst>
              <a:ext uri="{FF2B5EF4-FFF2-40B4-BE49-F238E27FC236}">
                <a16:creationId xmlns:a16="http://schemas.microsoft.com/office/drawing/2014/main" id="{36A2C619-AF64-908F-363C-639BD6266C59}"/>
              </a:ext>
            </a:extLst>
          </p:cNvPr>
          <p:cNvSpPr/>
          <p:nvPr/>
        </p:nvSpPr>
        <p:spPr>
          <a:xfrm>
            <a:off x="64700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Title Placeholder 1">
            <a:extLst>
              <a:ext uri="{FF2B5EF4-FFF2-40B4-BE49-F238E27FC236}">
                <a16:creationId xmlns:a16="http://schemas.microsoft.com/office/drawing/2014/main" id="{6648B22D-D27B-EC11-F9CC-3D6726F51015}"/>
              </a:ext>
            </a:extLst>
          </p:cNvPr>
          <p:cNvSpPr txBox="1"/>
          <p:nvPr/>
        </p:nvSpPr>
        <p:spPr>
          <a:xfrm>
            <a:off x="2223910" y="744452"/>
            <a:ext cx="9124203" cy="5653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nnel Display" pitchFamily="2" charset="0"/>
              </a:rPr>
              <a:t>How can a LMS transform education?</a:t>
            </a:r>
          </a:p>
        </p:txBody>
      </p:sp>
      <p:pic>
        <p:nvPicPr>
          <p:cNvPr id="158" name="Graphic 157">
            <a:extLst>
              <a:ext uri="{FF2B5EF4-FFF2-40B4-BE49-F238E27FC236}">
                <a16:creationId xmlns:a16="http://schemas.microsoft.com/office/drawing/2014/main" id="{73AAD944-4F12-C2E2-DCB4-32D2F2F13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739" y="427865"/>
            <a:ext cx="1778096" cy="118539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7723785-10D6-12BE-AF96-F73C8EACA707}"/>
              </a:ext>
            </a:extLst>
          </p:cNvPr>
          <p:cNvGrpSpPr/>
          <p:nvPr/>
        </p:nvGrpSpPr>
        <p:grpSpPr>
          <a:xfrm>
            <a:off x="6248400" y="3615410"/>
            <a:ext cx="1333500" cy="1865609"/>
            <a:chOff x="6248400" y="3615410"/>
            <a:chExt cx="1333500" cy="1865609"/>
          </a:xfrm>
        </p:grpSpPr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67CB1752-05F1-B375-0C81-EF9F60F4EBF5}"/>
                </a:ext>
              </a:extLst>
            </p:cNvPr>
            <p:cNvSpPr/>
            <p:nvPr/>
          </p:nvSpPr>
          <p:spPr>
            <a:xfrm>
              <a:off x="6248400" y="3615410"/>
              <a:ext cx="1333500" cy="18656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7019A7BD-E262-DDCE-2365-F8C364EDA5C1}"/>
                </a:ext>
              </a:extLst>
            </p:cNvPr>
            <p:cNvSpPr/>
            <p:nvPr/>
          </p:nvSpPr>
          <p:spPr>
            <a:xfrm>
              <a:off x="6908800" y="3615411"/>
              <a:ext cx="673100" cy="1865608"/>
            </a:xfrm>
            <a:prstGeom prst="rect">
              <a:avLst/>
            </a:prstGeom>
            <a:solidFill>
              <a:schemeClr val="tx1">
                <a:alpha val="500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86A70BC2-3502-1E56-CDA9-C443E2565A1C}"/>
              </a:ext>
            </a:extLst>
          </p:cNvPr>
          <p:cNvGrpSpPr/>
          <p:nvPr/>
        </p:nvGrpSpPr>
        <p:grpSpPr>
          <a:xfrm>
            <a:off x="6224631" y="2247992"/>
            <a:ext cx="1355637" cy="1316744"/>
            <a:chOff x="2719431" y="3977130"/>
            <a:chExt cx="1355637" cy="1316744"/>
          </a:xfrm>
        </p:grpSpPr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BBD7CCD2-465F-1DF5-AE2C-7ADDCA5EA397}"/>
                </a:ext>
              </a:extLst>
            </p:cNvPr>
            <p:cNvSpPr/>
            <p:nvPr/>
          </p:nvSpPr>
          <p:spPr>
            <a:xfrm rot="18718345">
              <a:off x="2738878" y="3957683"/>
              <a:ext cx="1316744" cy="1355637"/>
            </a:xfrm>
            <a:custGeom>
              <a:avLst/>
              <a:gdLst>
                <a:gd name="connsiteX0" fmla="*/ 509870 w 1316744"/>
                <a:gd name="connsiteY0" fmla="*/ 0 h 1355637"/>
                <a:gd name="connsiteX1" fmla="*/ 1316744 w 1316744"/>
                <a:gd name="connsiteY1" fmla="*/ 896992 h 1355637"/>
                <a:gd name="connsiteX2" fmla="*/ 806874 w 1316744"/>
                <a:gd name="connsiteY2" fmla="*/ 1355637 h 1355637"/>
                <a:gd name="connsiteX3" fmla="*/ 543785 w 1316744"/>
                <a:gd name="connsiteY3" fmla="*/ 1063163 h 1355637"/>
                <a:gd name="connsiteX4" fmla="*/ 259031 w 1316744"/>
                <a:gd name="connsiteY4" fmla="*/ 1063163 h 1355637"/>
                <a:gd name="connsiteX5" fmla="*/ 259031 w 1316744"/>
                <a:gd name="connsiteY5" fmla="*/ 746605 h 1355637"/>
                <a:gd name="connsiteX6" fmla="*/ 0 w 1316744"/>
                <a:gd name="connsiteY6" fmla="*/ 458644 h 13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44" h="1355637">
                  <a:moveTo>
                    <a:pt x="509870" y="0"/>
                  </a:moveTo>
                  <a:lnTo>
                    <a:pt x="1316744" y="896992"/>
                  </a:lnTo>
                  <a:lnTo>
                    <a:pt x="806874" y="1355637"/>
                  </a:lnTo>
                  <a:lnTo>
                    <a:pt x="543785" y="1063163"/>
                  </a:lnTo>
                  <a:lnTo>
                    <a:pt x="259031" y="1063163"/>
                  </a:lnTo>
                  <a:lnTo>
                    <a:pt x="259031" y="746605"/>
                  </a:lnTo>
                  <a:lnTo>
                    <a:pt x="0" y="458644"/>
                  </a:lnTo>
                  <a:close/>
                </a:path>
              </a:pathLst>
            </a:custGeom>
            <a:solidFill>
              <a:schemeClr val="accent3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0081E31A-9726-85EA-9299-E7A04B7DFAEA}"/>
                </a:ext>
              </a:extLst>
            </p:cNvPr>
            <p:cNvSpPr txBox="1"/>
            <p:nvPr/>
          </p:nvSpPr>
          <p:spPr>
            <a:xfrm>
              <a:off x="2844800" y="4394200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Funnel Display" pitchFamily="2" charset="0"/>
                </a:rPr>
                <a:t>60%</a:t>
              </a:r>
            </a:p>
          </p:txBody>
        </p: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BC2645E2-60DA-FC9E-5CBC-5907E77A3A43}"/>
              </a:ext>
            </a:extLst>
          </p:cNvPr>
          <p:cNvGrpSpPr/>
          <p:nvPr/>
        </p:nvGrpSpPr>
        <p:grpSpPr>
          <a:xfrm>
            <a:off x="7873008" y="4648630"/>
            <a:ext cx="1333500" cy="832388"/>
            <a:chOff x="2743200" y="4368800"/>
            <a:chExt cx="1333500" cy="2133600"/>
          </a:xfrm>
        </p:grpSpPr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FE8E5F53-6149-1A91-70C5-D475DB6ADEE3}"/>
                </a:ext>
              </a:extLst>
            </p:cNvPr>
            <p:cNvSpPr/>
            <p:nvPr/>
          </p:nvSpPr>
          <p:spPr>
            <a:xfrm>
              <a:off x="2743200" y="4368800"/>
              <a:ext cx="1333500" cy="2133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6843B1F9-578A-6F9A-8B52-0BD91B942E1C}"/>
                </a:ext>
              </a:extLst>
            </p:cNvPr>
            <p:cNvSpPr/>
            <p:nvPr/>
          </p:nvSpPr>
          <p:spPr>
            <a:xfrm>
              <a:off x="3403600" y="4368800"/>
              <a:ext cx="673100" cy="2133600"/>
            </a:xfrm>
            <a:prstGeom prst="rect">
              <a:avLst/>
            </a:prstGeom>
            <a:solidFill>
              <a:schemeClr val="tx1">
                <a:alpha val="500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668D1A89-B8C2-B790-FE6B-464964C6BB19}"/>
              </a:ext>
            </a:extLst>
          </p:cNvPr>
          <p:cNvGrpSpPr/>
          <p:nvPr/>
        </p:nvGrpSpPr>
        <p:grpSpPr>
          <a:xfrm>
            <a:off x="7849239" y="3217829"/>
            <a:ext cx="1355637" cy="1316744"/>
            <a:chOff x="2719431" y="2525456"/>
            <a:chExt cx="1355637" cy="1316744"/>
          </a:xfrm>
        </p:grpSpPr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6C36D9D3-EBAC-E039-2970-6B2F39BECDBD}"/>
                </a:ext>
              </a:extLst>
            </p:cNvPr>
            <p:cNvSpPr/>
            <p:nvPr/>
          </p:nvSpPr>
          <p:spPr>
            <a:xfrm rot="18718345">
              <a:off x="2738878" y="2506009"/>
              <a:ext cx="1316744" cy="1355637"/>
            </a:xfrm>
            <a:custGeom>
              <a:avLst/>
              <a:gdLst>
                <a:gd name="connsiteX0" fmla="*/ 509870 w 1316744"/>
                <a:gd name="connsiteY0" fmla="*/ 0 h 1355637"/>
                <a:gd name="connsiteX1" fmla="*/ 1316744 w 1316744"/>
                <a:gd name="connsiteY1" fmla="*/ 896992 h 1355637"/>
                <a:gd name="connsiteX2" fmla="*/ 806874 w 1316744"/>
                <a:gd name="connsiteY2" fmla="*/ 1355637 h 1355637"/>
                <a:gd name="connsiteX3" fmla="*/ 543785 w 1316744"/>
                <a:gd name="connsiteY3" fmla="*/ 1063163 h 1355637"/>
                <a:gd name="connsiteX4" fmla="*/ 259031 w 1316744"/>
                <a:gd name="connsiteY4" fmla="*/ 1063163 h 1355637"/>
                <a:gd name="connsiteX5" fmla="*/ 259031 w 1316744"/>
                <a:gd name="connsiteY5" fmla="*/ 746605 h 1355637"/>
                <a:gd name="connsiteX6" fmla="*/ 0 w 1316744"/>
                <a:gd name="connsiteY6" fmla="*/ 458644 h 13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44" h="1355637">
                  <a:moveTo>
                    <a:pt x="509870" y="0"/>
                  </a:moveTo>
                  <a:lnTo>
                    <a:pt x="1316744" y="896992"/>
                  </a:lnTo>
                  <a:lnTo>
                    <a:pt x="806874" y="1355637"/>
                  </a:lnTo>
                  <a:lnTo>
                    <a:pt x="543785" y="1063163"/>
                  </a:lnTo>
                  <a:lnTo>
                    <a:pt x="259031" y="1063163"/>
                  </a:lnTo>
                  <a:lnTo>
                    <a:pt x="259031" y="746605"/>
                  </a:lnTo>
                  <a:lnTo>
                    <a:pt x="0" y="458644"/>
                  </a:lnTo>
                  <a:close/>
                </a:path>
              </a:pathLst>
            </a:custGeom>
            <a:solidFill>
              <a:schemeClr val="accent5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6FDA3A18-7163-9245-56BB-2AAEEEF09B44}"/>
                </a:ext>
              </a:extLst>
            </p:cNvPr>
            <p:cNvSpPr txBox="1"/>
            <p:nvPr/>
          </p:nvSpPr>
          <p:spPr>
            <a:xfrm>
              <a:off x="2844800" y="2942526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Funnel Display" pitchFamily="2" charset="0"/>
                </a:rPr>
                <a:t>30%</a:t>
              </a:r>
            </a:p>
          </p:txBody>
        </p:sp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78BA8CA0-242F-9219-21AB-D265035A5DC0}"/>
              </a:ext>
            </a:extLst>
          </p:cNvPr>
          <p:cNvGrpSpPr/>
          <p:nvPr/>
        </p:nvGrpSpPr>
        <p:grpSpPr>
          <a:xfrm>
            <a:off x="9457184" y="3150460"/>
            <a:ext cx="1333500" cy="2330558"/>
            <a:chOff x="2743200" y="4368800"/>
            <a:chExt cx="1333500" cy="2133600"/>
          </a:xfrm>
        </p:grpSpPr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430CAB85-F9DA-5CF3-C491-10DF68BD051C}"/>
                </a:ext>
              </a:extLst>
            </p:cNvPr>
            <p:cNvSpPr/>
            <p:nvPr/>
          </p:nvSpPr>
          <p:spPr>
            <a:xfrm>
              <a:off x="2743200" y="4368800"/>
              <a:ext cx="1333500" cy="21336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B0FD3B2A-7BE1-5AC8-2196-482C2893E789}"/>
                </a:ext>
              </a:extLst>
            </p:cNvPr>
            <p:cNvSpPr/>
            <p:nvPr/>
          </p:nvSpPr>
          <p:spPr>
            <a:xfrm>
              <a:off x="3403600" y="4368800"/>
              <a:ext cx="673100" cy="2133600"/>
            </a:xfrm>
            <a:prstGeom prst="rect">
              <a:avLst/>
            </a:prstGeom>
            <a:solidFill>
              <a:schemeClr val="tx1">
                <a:alpha val="5006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BCB1563C-4D35-8837-B5C7-7951AEDC5DA0}"/>
              </a:ext>
            </a:extLst>
          </p:cNvPr>
          <p:cNvGrpSpPr/>
          <p:nvPr/>
        </p:nvGrpSpPr>
        <p:grpSpPr>
          <a:xfrm>
            <a:off x="9438581" y="1819206"/>
            <a:ext cx="1355637" cy="1316744"/>
            <a:chOff x="2719431" y="3977130"/>
            <a:chExt cx="1355637" cy="1316744"/>
          </a:xfrm>
        </p:grpSpPr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6F0A3F4C-A850-9B18-D17F-1E301533F825}"/>
                </a:ext>
              </a:extLst>
            </p:cNvPr>
            <p:cNvSpPr/>
            <p:nvPr/>
          </p:nvSpPr>
          <p:spPr>
            <a:xfrm rot="18718345">
              <a:off x="2738878" y="3957683"/>
              <a:ext cx="1316744" cy="1355637"/>
            </a:xfrm>
            <a:custGeom>
              <a:avLst/>
              <a:gdLst>
                <a:gd name="connsiteX0" fmla="*/ 509870 w 1316744"/>
                <a:gd name="connsiteY0" fmla="*/ 0 h 1355637"/>
                <a:gd name="connsiteX1" fmla="*/ 1316744 w 1316744"/>
                <a:gd name="connsiteY1" fmla="*/ 896992 h 1355637"/>
                <a:gd name="connsiteX2" fmla="*/ 806874 w 1316744"/>
                <a:gd name="connsiteY2" fmla="*/ 1355637 h 1355637"/>
                <a:gd name="connsiteX3" fmla="*/ 543785 w 1316744"/>
                <a:gd name="connsiteY3" fmla="*/ 1063163 h 1355637"/>
                <a:gd name="connsiteX4" fmla="*/ 259031 w 1316744"/>
                <a:gd name="connsiteY4" fmla="*/ 1063163 h 1355637"/>
                <a:gd name="connsiteX5" fmla="*/ 259031 w 1316744"/>
                <a:gd name="connsiteY5" fmla="*/ 746605 h 1355637"/>
                <a:gd name="connsiteX6" fmla="*/ 0 w 1316744"/>
                <a:gd name="connsiteY6" fmla="*/ 458644 h 13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44" h="1355637">
                  <a:moveTo>
                    <a:pt x="509870" y="0"/>
                  </a:moveTo>
                  <a:lnTo>
                    <a:pt x="1316744" y="896992"/>
                  </a:lnTo>
                  <a:lnTo>
                    <a:pt x="806874" y="1355637"/>
                  </a:lnTo>
                  <a:lnTo>
                    <a:pt x="543785" y="1063163"/>
                  </a:lnTo>
                  <a:lnTo>
                    <a:pt x="259031" y="1063163"/>
                  </a:lnTo>
                  <a:lnTo>
                    <a:pt x="259031" y="746605"/>
                  </a:lnTo>
                  <a:lnTo>
                    <a:pt x="0" y="458644"/>
                  </a:lnTo>
                  <a:close/>
                </a:path>
              </a:pathLst>
            </a:custGeom>
            <a:solidFill>
              <a:schemeClr val="accent6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7EAC2D2C-A60F-D1E5-587A-7BB021B16EC3}"/>
                </a:ext>
              </a:extLst>
            </p:cNvPr>
            <p:cNvSpPr txBox="1"/>
            <p:nvPr/>
          </p:nvSpPr>
          <p:spPr>
            <a:xfrm>
              <a:off x="2844800" y="4394200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chemeClr val="bg1"/>
                  </a:solidFill>
                  <a:latin typeface="Funnel Display" pitchFamily="2" charset="0"/>
                </a:rPr>
                <a:t>68%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57871DF-9C4E-CC85-6028-186764378CDC}"/>
              </a:ext>
            </a:extLst>
          </p:cNvPr>
          <p:cNvGrpSpPr/>
          <p:nvPr/>
        </p:nvGrpSpPr>
        <p:grpSpPr>
          <a:xfrm>
            <a:off x="5157490" y="2115603"/>
            <a:ext cx="6056610" cy="3537037"/>
            <a:chOff x="5157490" y="2115603"/>
            <a:chExt cx="6056610" cy="3537037"/>
          </a:xfrm>
        </p:grpSpPr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692300D8-C4A9-C21C-970F-EBA0EA12BC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29300" y="5493718"/>
              <a:ext cx="5384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099692E1-A010-61EA-C1B5-93FD69DA8E97}"/>
                </a:ext>
              </a:extLst>
            </p:cNvPr>
            <p:cNvGrpSpPr/>
            <p:nvPr/>
          </p:nvGrpSpPr>
          <p:grpSpPr>
            <a:xfrm>
              <a:off x="5831384" y="2261891"/>
              <a:ext cx="110709" cy="3231827"/>
              <a:chOff x="3304084" y="2991173"/>
              <a:chExt cx="215900" cy="3231827"/>
            </a:xfrm>
          </p:grpSpPr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074FC6AF-E0DE-57C4-197D-1A72ADD939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14700" y="2991173"/>
                <a:ext cx="0" cy="323182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E5EF0CDF-A18F-CF25-7727-9A93C90717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14700" y="5715000"/>
                <a:ext cx="1905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559E1A39-3A7E-EE96-D3E3-C5D6E7B2C0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29484" y="5037460"/>
                <a:ext cx="1905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AEDBAE94-B106-04DC-B6B6-CDB63B50EC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04084" y="4359920"/>
                <a:ext cx="1905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3FB187D0-1EDC-EB45-F884-3C0A9EF0BA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04084" y="3682380"/>
                <a:ext cx="1905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2565D602-4F02-4EED-7F70-A5A6F7D5FA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16784" y="3004840"/>
                <a:ext cx="1905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96518EE7-B708-1DB4-7DFF-7AB90768A94E}"/>
                </a:ext>
              </a:extLst>
            </p:cNvPr>
            <p:cNvSpPr txBox="1"/>
            <p:nvPr/>
          </p:nvSpPr>
          <p:spPr>
            <a:xfrm>
              <a:off x="5157490" y="4819972"/>
              <a:ext cx="673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dirty="0"/>
                <a:t>20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E939C550-335E-0A8D-F6BA-6289A4991A72}"/>
                </a:ext>
              </a:extLst>
            </p:cNvPr>
            <p:cNvSpPr txBox="1"/>
            <p:nvPr/>
          </p:nvSpPr>
          <p:spPr>
            <a:xfrm>
              <a:off x="5157490" y="4138667"/>
              <a:ext cx="673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dirty="0"/>
                <a:t>40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C8985EDA-A21A-EC25-98D5-2C2F9360792A}"/>
                </a:ext>
              </a:extLst>
            </p:cNvPr>
            <p:cNvSpPr txBox="1"/>
            <p:nvPr/>
          </p:nvSpPr>
          <p:spPr>
            <a:xfrm>
              <a:off x="5157490" y="3460868"/>
              <a:ext cx="673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dirty="0"/>
                <a:t>60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D8EE4406-16C6-B370-6500-39B0D7456AA9}"/>
                </a:ext>
              </a:extLst>
            </p:cNvPr>
            <p:cNvSpPr txBox="1"/>
            <p:nvPr/>
          </p:nvSpPr>
          <p:spPr>
            <a:xfrm>
              <a:off x="5157490" y="2788235"/>
              <a:ext cx="673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dirty="0"/>
                <a:t>80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D0546540-3A3D-9C40-335D-9049E0739DE3}"/>
                </a:ext>
              </a:extLst>
            </p:cNvPr>
            <p:cNvSpPr txBox="1"/>
            <p:nvPr/>
          </p:nvSpPr>
          <p:spPr>
            <a:xfrm>
              <a:off x="5157490" y="2115603"/>
              <a:ext cx="673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dirty="0"/>
                <a:t>100</a:t>
              </a: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E9B78D77-86C3-5135-9F68-91DA970222C0}"/>
                </a:ext>
              </a:extLst>
            </p:cNvPr>
            <p:cNvSpPr txBox="1"/>
            <p:nvPr/>
          </p:nvSpPr>
          <p:spPr>
            <a:xfrm>
              <a:off x="5157490" y="5314086"/>
              <a:ext cx="673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b="1" dirty="0"/>
                <a:t>0</a:t>
              </a:r>
            </a:p>
          </p:txBody>
        </p:sp>
      </p:grpSp>
      <p:sp>
        <p:nvSpPr>
          <p:cNvPr id="258" name="TextBox 257">
            <a:extLst>
              <a:ext uri="{FF2B5EF4-FFF2-40B4-BE49-F238E27FC236}">
                <a16:creationId xmlns:a16="http://schemas.microsoft.com/office/drawing/2014/main" id="{C8BC32B1-7022-BB87-9048-4F63AA1DEAE0}"/>
              </a:ext>
            </a:extLst>
          </p:cNvPr>
          <p:cNvSpPr txBox="1"/>
          <p:nvPr/>
        </p:nvSpPr>
        <p:spPr>
          <a:xfrm>
            <a:off x="7874216" y="5697349"/>
            <a:ext cx="13276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Lorem ipsum dolor sit amet, consectetuer adipiscing elit. Maecenas porttitor congue massa. 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3A0342A1-FF17-BD98-8FCA-5F40539FB09E}"/>
              </a:ext>
            </a:extLst>
          </p:cNvPr>
          <p:cNvSpPr txBox="1"/>
          <p:nvPr/>
        </p:nvSpPr>
        <p:spPr>
          <a:xfrm>
            <a:off x="6247036" y="5697349"/>
            <a:ext cx="13276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Lorem ipsum dolor sit amet, consectetuer adipiscing elit. Maecenas porttitor congue massa. </a:t>
            </a: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4FBD02EF-0D1B-C6A3-594C-24C965D074D3}"/>
              </a:ext>
            </a:extLst>
          </p:cNvPr>
          <p:cNvSpPr txBox="1"/>
          <p:nvPr/>
        </p:nvSpPr>
        <p:spPr>
          <a:xfrm>
            <a:off x="9487396" y="5697349"/>
            <a:ext cx="132768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Lorem ipsum dolor sit amet, consectetuer adipiscing elit. Maecenas porttitor congue massa. </a:t>
            </a:r>
          </a:p>
        </p:txBody>
      </p:sp>
      <p:sp>
        <p:nvSpPr>
          <p:cNvPr id="414" name="TextBox 413">
            <a:extLst>
              <a:ext uri="{FF2B5EF4-FFF2-40B4-BE49-F238E27FC236}">
                <a16:creationId xmlns:a16="http://schemas.microsoft.com/office/drawing/2014/main" id="{B64BC0DB-DB3D-3D16-C4EA-76E5E1C8D1EB}"/>
              </a:ext>
            </a:extLst>
          </p:cNvPr>
          <p:cNvSpPr txBox="1"/>
          <p:nvPr/>
        </p:nvSpPr>
        <p:spPr>
          <a:xfrm>
            <a:off x="762000" y="2781300"/>
            <a:ext cx="41910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800" b="1" dirty="0">
                <a:latin typeface="Funnel Display" pitchFamily="2" charset="0"/>
              </a:rPr>
              <a:t>Subheading</a:t>
            </a:r>
          </a:p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35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1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09CFDB-6DAB-8B7B-B6D9-4327991F7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Freeform 87">
            <a:extLst>
              <a:ext uri="{FF2B5EF4-FFF2-40B4-BE49-F238E27FC236}">
                <a16:creationId xmlns:a16="http://schemas.microsoft.com/office/drawing/2014/main" id="{44A1D4FD-5730-5EA5-3FCC-306E70F3AB1E}"/>
              </a:ext>
            </a:extLst>
          </p:cNvPr>
          <p:cNvSpPr/>
          <p:nvPr/>
        </p:nvSpPr>
        <p:spPr>
          <a:xfrm>
            <a:off x="82550" y="356261"/>
            <a:ext cx="11647488" cy="1341912"/>
          </a:xfrm>
          <a:custGeom>
            <a:avLst/>
            <a:gdLst>
              <a:gd name="connsiteX0" fmla="*/ 1264723 w 11730038"/>
              <a:gd name="connsiteY0" fmla="*/ 0 h 1341912"/>
              <a:gd name="connsiteX1" fmla="*/ 1525890 w 11730038"/>
              <a:gd name="connsiteY1" fmla="*/ 52727 h 1341912"/>
              <a:gd name="connsiteX2" fmla="*/ 1611980 w 11730038"/>
              <a:gd name="connsiteY2" fmla="*/ 99455 h 1341912"/>
              <a:gd name="connsiteX3" fmla="*/ 11158538 w 11730038"/>
              <a:gd name="connsiteY3" fmla="*/ 99455 h 1341912"/>
              <a:gd name="connsiteX4" fmla="*/ 11730038 w 11730038"/>
              <a:gd name="connsiteY4" fmla="*/ 670955 h 1341912"/>
              <a:gd name="connsiteX5" fmla="*/ 11158538 w 11730038"/>
              <a:gd name="connsiteY5" fmla="*/ 1242455 h 1341912"/>
              <a:gd name="connsiteX6" fmla="*/ 1611983 w 11730038"/>
              <a:gd name="connsiteY6" fmla="*/ 1242455 h 1341912"/>
              <a:gd name="connsiteX7" fmla="*/ 1525890 w 11730038"/>
              <a:gd name="connsiteY7" fmla="*/ 1289185 h 1341912"/>
              <a:gd name="connsiteX8" fmla="*/ 1264723 w 11730038"/>
              <a:gd name="connsiteY8" fmla="*/ 1341912 h 1341912"/>
              <a:gd name="connsiteX9" fmla="*/ 1003557 w 11730038"/>
              <a:gd name="connsiteY9" fmla="*/ 1289185 h 1341912"/>
              <a:gd name="connsiteX10" fmla="*/ 917463 w 11730038"/>
              <a:gd name="connsiteY10" fmla="*/ 1242455 h 1341912"/>
              <a:gd name="connsiteX11" fmla="*/ 0 w 11730038"/>
              <a:gd name="connsiteY11" fmla="*/ 1242455 h 1341912"/>
              <a:gd name="connsiteX12" fmla="*/ 0 w 11730038"/>
              <a:gd name="connsiteY12" fmla="*/ 99455 h 1341912"/>
              <a:gd name="connsiteX13" fmla="*/ 917467 w 11730038"/>
              <a:gd name="connsiteY13" fmla="*/ 99455 h 1341912"/>
              <a:gd name="connsiteX14" fmla="*/ 1003557 w 11730038"/>
              <a:gd name="connsiteY14" fmla="*/ 52727 h 1341912"/>
              <a:gd name="connsiteX15" fmla="*/ 1264723 w 11730038"/>
              <a:gd name="connsiteY15" fmla="*/ 0 h 134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730038" h="1341912">
                <a:moveTo>
                  <a:pt x="1264723" y="0"/>
                </a:moveTo>
                <a:cubicBezTo>
                  <a:pt x="1357363" y="0"/>
                  <a:pt x="1445618" y="18775"/>
                  <a:pt x="1525890" y="52727"/>
                </a:cubicBezTo>
                <a:lnTo>
                  <a:pt x="1611980" y="99455"/>
                </a:lnTo>
                <a:lnTo>
                  <a:pt x="11158538" y="99455"/>
                </a:lnTo>
                <a:cubicBezTo>
                  <a:pt x="11474169" y="99455"/>
                  <a:pt x="11730038" y="355324"/>
                  <a:pt x="11730038" y="670955"/>
                </a:cubicBezTo>
                <a:cubicBezTo>
                  <a:pt x="11730038" y="986586"/>
                  <a:pt x="11474169" y="1242455"/>
                  <a:pt x="11158538" y="1242455"/>
                </a:cubicBezTo>
                <a:lnTo>
                  <a:pt x="1611983" y="1242455"/>
                </a:lnTo>
                <a:lnTo>
                  <a:pt x="1525890" y="1289185"/>
                </a:lnTo>
                <a:cubicBezTo>
                  <a:pt x="1445618" y="1323137"/>
                  <a:pt x="1357363" y="1341912"/>
                  <a:pt x="1264723" y="1341912"/>
                </a:cubicBezTo>
                <a:cubicBezTo>
                  <a:pt x="1172084" y="1341912"/>
                  <a:pt x="1083829" y="1323137"/>
                  <a:pt x="1003557" y="1289185"/>
                </a:cubicBezTo>
                <a:lnTo>
                  <a:pt x="917463" y="1242455"/>
                </a:lnTo>
                <a:lnTo>
                  <a:pt x="0" y="1242455"/>
                </a:lnTo>
                <a:lnTo>
                  <a:pt x="0" y="99455"/>
                </a:lnTo>
                <a:lnTo>
                  <a:pt x="917467" y="99455"/>
                </a:lnTo>
                <a:lnTo>
                  <a:pt x="1003557" y="52727"/>
                </a:lnTo>
                <a:cubicBezTo>
                  <a:pt x="1083829" y="18775"/>
                  <a:pt x="1172084" y="0"/>
                  <a:pt x="1264723" y="0"/>
                </a:cubicBezTo>
                <a:close/>
              </a:path>
            </a:pathLst>
          </a:custGeom>
          <a:solidFill>
            <a:schemeClr val="tx1">
              <a:alpha val="5118"/>
            </a:schemeClr>
          </a:solidFill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26C66A66-6F4B-2B57-B8B1-1FD3278B0883}"/>
              </a:ext>
            </a:extLst>
          </p:cNvPr>
          <p:cNvSpPr/>
          <p:nvPr/>
        </p:nvSpPr>
        <p:spPr>
          <a:xfrm>
            <a:off x="647008" y="322546"/>
            <a:ext cx="1341911" cy="13419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Title Placeholder 1">
            <a:extLst>
              <a:ext uri="{FF2B5EF4-FFF2-40B4-BE49-F238E27FC236}">
                <a16:creationId xmlns:a16="http://schemas.microsoft.com/office/drawing/2014/main" id="{D44C40B0-8BCF-5205-9140-6C66EF1CB45E}"/>
              </a:ext>
            </a:extLst>
          </p:cNvPr>
          <p:cNvSpPr txBox="1"/>
          <p:nvPr/>
        </p:nvSpPr>
        <p:spPr>
          <a:xfrm>
            <a:off x="2223910" y="744452"/>
            <a:ext cx="9124203" cy="5653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lt"/>
                <a:ea typeface="Lato" panose="020F0502020204030203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nnel Display" pitchFamily="2" charset="0"/>
              </a:rPr>
              <a:t>How can a LMS transform education?</a:t>
            </a:r>
          </a:p>
        </p:txBody>
      </p:sp>
      <p:pic>
        <p:nvPicPr>
          <p:cNvPr id="158" name="Graphic 157">
            <a:extLst>
              <a:ext uri="{FF2B5EF4-FFF2-40B4-BE49-F238E27FC236}">
                <a16:creationId xmlns:a16="http://schemas.microsoft.com/office/drawing/2014/main" id="{47116215-C994-CD87-D3AE-86A4AAECFC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739" y="427865"/>
            <a:ext cx="1778096" cy="1185397"/>
          </a:xfrm>
          <a:prstGeom prst="rect">
            <a:avLst/>
          </a:prstGeom>
        </p:spPr>
      </p:pic>
      <p:grpSp>
        <p:nvGrpSpPr>
          <p:cNvPr id="394" name="Group 393">
            <a:extLst>
              <a:ext uri="{FF2B5EF4-FFF2-40B4-BE49-F238E27FC236}">
                <a16:creationId xmlns:a16="http://schemas.microsoft.com/office/drawing/2014/main" id="{60EB28C3-82FB-DDD3-B710-72BD76D831A7}"/>
              </a:ext>
            </a:extLst>
          </p:cNvPr>
          <p:cNvGrpSpPr/>
          <p:nvPr/>
        </p:nvGrpSpPr>
        <p:grpSpPr>
          <a:xfrm>
            <a:off x="1655157" y="2007991"/>
            <a:ext cx="4048413" cy="4061217"/>
            <a:chOff x="-5940713" y="2692149"/>
            <a:chExt cx="4048413" cy="4061217"/>
          </a:xfrm>
        </p:grpSpPr>
        <p:grpSp>
          <p:nvGrpSpPr>
            <p:cNvPr id="381" name="Group 380">
              <a:extLst>
                <a:ext uri="{FF2B5EF4-FFF2-40B4-BE49-F238E27FC236}">
                  <a16:creationId xmlns:a16="http://schemas.microsoft.com/office/drawing/2014/main" id="{BDDAA79F-CD45-A297-73B6-92821CBE77E2}"/>
                </a:ext>
              </a:extLst>
            </p:cNvPr>
            <p:cNvGrpSpPr/>
            <p:nvPr/>
          </p:nvGrpSpPr>
          <p:grpSpPr>
            <a:xfrm>
              <a:off x="-5940713" y="2692149"/>
              <a:ext cx="4048413" cy="4061217"/>
              <a:chOff x="2974687" y="2645683"/>
              <a:chExt cx="4646456" cy="4661151"/>
            </a:xfrm>
          </p:grpSpPr>
          <p:grpSp>
            <p:nvGrpSpPr>
              <p:cNvPr id="377" name="Group 376">
                <a:extLst>
                  <a:ext uri="{FF2B5EF4-FFF2-40B4-BE49-F238E27FC236}">
                    <a16:creationId xmlns:a16="http://schemas.microsoft.com/office/drawing/2014/main" id="{3D018E31-23C7-3373-7277-6AEB5FA40954}"/>
                  </a:ext>
                </a:extLst>
              </p:cNvPr>
              <p:cNvGrpSpPr/>
              <p:nvPr/>
            </p:nvGrpSpPr>
            <p:grpSpPr>
              <a:xfrm>
                <a:off x="5228674" y="2645683"/>
                <a:ext cx="1996807" cy="1524980"/>
                <a:chOff x="5228674" y="2645683"/>
                <a:chExt cx="1996807" cy="1524980"/>
              </a:xfrm>
            </p:grpSpPr>
            <p:sp>
              <p:nvSpPr>
                <p:cNvPr id="343" name="Freeform 342">
                  <a:extLst>
                    <a:ext uri="{FF2B5EF4-FFF2-40B4-BE49-F238E27FC236}">
                      <a16:creationId xmlns:a16="http://schemas.microsoft.com/office/drawing/2014/main" id="{D89AA283-07BE-130D-BF87-4E95919A4432}"/>
                    </a:ext>
                  </a:extLst>
                </p:cNvPr>
                <p:cNvSpPr/>
                <p:nvPr/>
              </p:nvSpPr>
              <p:spPr>
                <a:xfrm>
                  <a:off x="5228674" y="2645683"/>
                  <a:ext cx="1996807" cy="1524980"/>
                </a:xfrm>
                <a:custGeom>
                  <a:avLst/>
                  <a:gdLst>
                    <a:gd name="connsiteX0" fmla="*/ 145260 w 1996807"/>
                    <a:gd name="connsiteY0" fmla="*/ 514929 h 1524980"/>
                    <a:gd name="connsiteX1" fmla="*/ 13684 w 1996807"/>
                    <a:gd name="connsiteY1" fmla="*/ 1022588 h 1524980"/>
                    <a:gd name="connsiteX2" fmla="*/ 529464 w 1996807"/>
                    <a:gd name="connsiteY2" fmla="*/ 1105793 h 1524980"/>
                    <a:gd name="connsiteX3" fmla="*/ 1096823 w 1996807"/>
                    <a:gd name="connsiteY3" fmla="*/ 1524981 h 1524980"/>
                    <a:gd name="connsiteX4" fmla="*/ 1619971 w 1996807"/>
                    <a:gd name="connsiteY4" fmla="*/ 1394380 h 1524980"/>
                    <a:gd name="connsiteX5" fmla="*/ 1996807 w 1996807"/>
                    <a:gd name="connsiteY5" fmla="*/ 1028907 h 1524980"/>
                    <a:gd name="connsiteX6" fmla="*/ 889458 w 1996807"/>
                    <a:gd name="connsiteY6" fmla="*/ 150510 h 1524980"/>
                    <a:gd name="connsiteX7" fmla="*/ 0 w 1996807"/>
                    <a:gd name="connsiteY7" fmla="*/ 951 h 1524980"/>
                    <a:gd name="connsiteX8" fmla="*/ 143155 w 1996807"/>
                    <a:gd name="connsiteY8" fmla="*/ 514929 h 1524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6807" h="1524980">
                      <a:moveTo>
                        <a:pt x="145260" y="514929"/>
                      </a:moveTo>
                      <a:lnTo>
                        <a:pt x="13684" y="1022588"/>
                      </a:lnTo>
                      <a:cubicBezTo>
                        <a:pt x="184207" y="1015215"/>
                        <a:pt x="359994" y="1041546"/>
                        <a:pt x="529464" y="1105793"/>
                      </a:cubicBezTo>
                      <a:cubicBezTo>
                        <a:pt x="762092" y="1194265"/>
                        <a:pt x="954720" y="1341718"/>
                        <a:pt x="1096823" y="1524981"/>
                      </a:cubicBezTo>
                      <a:lnTo>
                        <a:pt x="1619971" y="1394380"/>
                      </a:lnTo>
                      <a:lnTo>
                        <a:pt x="1996807" y="1028907"/>
                      </a:lnTo>
                      <a:cubicBezTo>
                        <a:pt x="1736812" y="641317"/>
                        <a:pt x="1358923" y="328507"/>
                        <a:pt x="889458" y="150510"/>
                      </a:cubicBezTo>
                      <a:cubicBezTo>
                        <a:pt x="596832" y="39920"/>
                        <a:pt x="294732" y="-7475"/>
                        <a:pt x="0" y="951"/>
                      </a:cubicBezTo>
                      <a:lnTo>
                        <a:pt x="143155" y="514929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0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4" name="Freeform 343">
                  <a:extLst>
                    <a:ext uri="{FF2B5EF4-FFF2-40B4-BE49-F238E27FC236}">
                      <a16:creationId xmlns:a16="http://schemas.microsoft.com/office/drawing/2014/main" id="{94948AF8-8717-C337-134D-D212F5D470B8}"/>
                    </a:ext>
                  </a:extLst>
                </p:cNvPr>
                <p:cNvSpPr/>
                <p:nvPr/>
              </p:nvSpPr>
              <p:spPr>
                <a:xfrm>
                  <a:off x="5240412" y="3162803"/>
                  <a:ext cx="1602399" cy="1006957"/>
                </a:xfrm>
                <a:custGeom>
                  <a:avLst/>
                  <a:gdLst>
                    <a:gd name="connsiteX0" fmla="*/ 130915 w 1602399"/>
                    <a:gd name="connsiteY0" fmla="*/ 3140 h 1006957"/>
                    <a:gd name="connsiteX1" fmla="*/ 0 w 1602399"/>
                    <a:gd name="connsiteY1" fmla="*/ 506619 h 1006957"/>
                    <a:gd name="connsiteX2" fmla="*/ 54461 w 1602399"/>
                    <a:gd name="connsiteY2" fmla="*/ 505572 h 1006957"/>
                    <a:gd name="connsiteX3" fmla="*/ 1078740 w 1602399"/>
                    <a:gd name="connsiteY3" fmla="*/ 1006958 h 1006957"/>
                    <a:gd name="connsiteX4" fmla="*/ 1599258 w 1602399"/>
                    <a:gd name="connsiteY4" fmla="*/ 877163 h 1006957"/>
                    <a:gd name="connsiteX5" fmla="*/ 1602400 w 1602399"/>
                    <a:gd name="connsiteY5" fmla="*/ 874022 h 1006957"/>
                    <a:gd name="connsiteX6" fmla="*/ 130915 w 1602399"/>
                    <a:gd name="connsiteY6" fmla="*/ 0 h 1006957"/>
                    <a:gd name="connsiteX7" fmla="*/ 130915 w 1602399"/>
                    <a:gd name="connsiteY7" fmla="*/ 2093 h 100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02399" h="1006957">
                      <a:moveTo>
                        <a:pt x="130915" y="3140"/>
                      </a:moveTo>
                      <a:lnTo>
                        <a:pt x="0" y="506619"/>
                      </a:lnTo>
                      <a:cubicBezTo>
                        <a:pt x="17804" y="506619"/>
                        <a:pt x="36656" y="505572"/>
                        <a:pt x="54461" y="505572"/>
                      </a:cubicBezTo>
                      <a:cubicBezTo>
                        <a:pt x="471294" y="505572"/>
                        <a:pt x="840998" y="701311"/>
                        <a:pt x="1078740" y="1006958"/>
                      </a:cubicBezTo>
                      <a:lnTo>
                        <a:pt x="1599258" y="877163"/>
                      </a:lnTo>
                      <a:lnTo>
                        <a:pt x="1602400" y="874022"/>
                      </a:lnTo>
                      <a:cubicBezTo>
                        <a:pt x="1298677" y="369497"/>
                        <a:pt x="756165" y="26168"/>
                        <a:pt x="130915" y="0"/>
                      </a:cubicBezTo>
                      <a:lnTo>
                        <a:pt x="130915" y="2093"/>
                      </a:lnTo>
                      <a:close/>
                    </a:path>
                  </a:pathLst>
                </a:custGeom>
                <a:solidFill>
                  <a:srgbClr val="231F20">
                    <a:alpha val="15000"/>
                  </a:srgbClr>
                </a:solidFill>
                <a:ln w="104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 dirty="0"/>
                </a:p>
              </p:txBody>
            </p:sp>
          </p:grpSp>
          <p:grpSp>
            <p:nvGrpSpPr>
              <p:cNvPr id="378" name="Group 377">
                <a:extLst>
                  <a:ext uri="{FF2B5EF4-FFF2-40B4-BE49-F238E27FC236}">
                    <a16:creationId xmlns:a16="http://schemas.microsoft.com/office/drawing/2014/main" id="{6FA6C969-29A9-F2A7-B94C-A7FEB0B42C74}"/>
                  </a:ext>
                </a:extLst>
              </p:cNvPr>
              <p:cNvGrpSpPr/>
              <p:nvPr/>
            </p:nvGrpSpPr>
            <p:grpSpPr>
              <a:xfrm>
                <a:off x="6414969" y="3802032"/>
                <a:ext cx="1206174" cy="2254974"/>
                <a:chOff x="6414969" y="3802032"/>
                <a:chExt cx="1206174" cy="2254974"/>
              </a:xfrm>
            </p:grpSpPr>
            <p:sp>
              <p:nvSpPr>
                <p:cNvPr id="348" name="Freeform 347">
                  <a:extLst>
                    <a:ext uri="{FF2B5EF4-FFF2-40B4-BE49-F238E27FC236}">
                      <a16:creationId xmlns:a16="http://schemas.microsoft.com/office/drawing/2014/main" id="{61A832C1-816A-0256-4A7A-2CFB9A38480A}"/>
                    </a:ext>
                  </a:extLst>
                </p:cNvPr>
                <p:cNvSpPr/>
                <p:nvPr/>
              </p:nvSpPr>
              <p:spPr>
                <a:xfrm>
                  <a:off x="6414969" y="3802032"/>
                  <a:ext cx="1206174" cy="2254974"/>
                </a:xfrm>
                <a:custGeom>
                  <a:avLst/>
                  <a:gdLst>
                    <a:gd name="connsiteX0" fmla="*/ 891563 w 1206174"/>
                    <a:gd name="connsiteY0" fmla="*/ 0 h 2254974"/>
                    <a:gd name="connsiteX1" fmla="*/ 509464 w 1206174"/>
                    <a:gd name="connsiteY1" fmla="*/ 370738 h 2254974"/>
                    <a:gd name="connsiteX2" fmla="*/ 0 w 1206174"/>
                    <a:gd name="connsiteY2" fmla="*/ 497127 h 2254974"/>
                    <a:gd name="connsiteX3" fmla="*/ 101051 w 1206174"/>
                    <a:gd name="connsiteY3" fmla="*/ 1628300 h 2254974"/>
                    <a:gd name="connsiteX4" fmla="*/ 73683 w 1206174"/>
                    <a:gd name="connsiteY4" fmla="*/ 1695707 h 2254974"/>
                    <a:gd name="connsiteX5" fmla="*/ 436834 w 1206174"/>
                    <a:gd name="connsiteY5" fmla="*/ 2095936 h 2254974"/>
                    <a:gd name="connsiteX6" fmla="*/ 936826 w 1206174"/>
                    <a:gd name="connsiteY6" fmla="*/ 2254975 h 2254974"/>
                    <a:gd name="connsiteX7" fmla="*/ 1055771 w 1206174"/>
                    <a:gd name="connsiteY7" fmla="*/ 1990613 h 2254974"/>
                    <a:gd name="connsiteX8" fmla="*/ 890510 w 1206174"/>
                    <a:gd name="connsiteY8" fmla="*/ 0 h 2254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06174" h="2254974">
                      <a:moveTo>
                        <a:pt x="891563" y="0"/>
                      </a:moveTo>
                      <a:lnTo>
                        <a:pt x="509464" y="370738"/>
                      </a:lnTo>
                      <a:lnTo>
                        <a:pt x="0" y="497127"/>
                      </a:lnTo>
                      <a:cubicBezTo>
                        <a:pt x="197891" y="826789"/>
                        <a:pt x="248416" y="1240710"/>
                        <a:pt x="101051" y="1628300"/>
                      </a:cubicBezTo>
                      <a:cubicBezTo>
                        <a:pt x="92630" y="1651471"/>
                        <a:pt x="83156" y="1673589"/>
                        <a:pt x="73683" y="1695707"/>
                      </a:cubicBezTo>
                      <a:lnTo>
                        <a:pt x="436834" y="2095936"/>
                      </a:lnTo>
                      <a:lnTo>
                        <a:pt x="936826" y="2254975"/>
                      </a:lnTo>
                      <a:cubicBezTo>
                        <a:pt x="981035" y="2170716"/>
                        <a:pt x="1021035" y="2082244"/>
                        <a:pt x="1055771" y="1990613"/>
                      </a:cubicBezTo>
                      <a:cubicBezTo>
                        <a:pt x="1312608" y="1310223"/>
                        <a:pt x="1229451" y="583492"/>
                        <a:pt x="89051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0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49" name="Freeform 348">
                  <a:extLst>
                    <a:ext uri="{FF2B5EF4-FFF2-40B4-BE49-F238E27FC236}">
                      <a16:creationId xmlns:a16="http://schemas.microsoft.com/office/drawing/2014/main" id="{6176BB2B-1E12-93BD-4818-905D06E36FBE}"/>
                    </a:ext>
                  </a:extLst>
                </p:cNvPr>
                <p:cNvSpPr/>
                <p:nvPr/>
              </p:nvSpPr>
              <p:spPr>
                <a:xfrm>
                  <a:off x="6419382" y="4174195"/>
                  <a:ext cx="691231" cy="1716643"/>
                </a:xfrm>
                <a:custGeom>
                  <a:avLst/>
                  <a:gdLst>
                    <a:gd name="connsiteX0" fmla="*/ 506903 w 691231"/>
                    <a:gd name="connsiteY0" fmla="*/ 0 h 1716643"/>
                    <a:gd name="connsiteX1" fmla="*/ 504808 w 691231"/>
                    <a:gd name="connsiteY1" fmla="*/ 2093 h 1716643"/>
                    <a:gd name="connsiteX2" fmla="*/ 0 w 691231"/>
                    <a:gd name="connsiteY2" fmla="*/ 127701 h 1716643"/>
                    <a:gd name="connsiteX3" fmla="*/ 184328 w 691231"/>
                    <a:gd name="connsiteY3" fmla="*/ 794471 h 1716643"/>
                    <a:gd name="connsiteX4" fmla="*/ 73312 w 691231"/>
                    <a:gd name="connsiteY4" fmla="*/ 1319931 h 1716643"/>
                    <a:gd name="connsiteX5" fmla="*/ 433591 w 691231"/>
                    <a:gd name="connsiteY5" fmla="*/ 1716643 h 1716643"/>
                    <a:gd name="connsiteX6" fmla="*/ 436732 w 691231"/>
                    <a:gd name="connsiteY6" fmla="*/ 1716643 h 1716643"/>
                    <a:gd name="connsiteX7" fmla="*/ 691231 w 691231"/>
                    <a:gd name="connsiteY7" fmla="*/ 794471 h 1716643"/>
                    <a:gd name="connsiteX8" fmla="*/ 506903 w 691231"/>
                    <a:gd name="connsiteY8" fmla="*/ 0 h 1716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1231" h="1716643">
                      <a:moveTo>
                        <a:pt x="506903" y="0"/>
                      </a:moveTo>
                      <a:lnTo>
                        <a:pt x="504808" y="2093"/>
                      </a:lnTo>
                      <a:lnTo>
                        <a:pt x="0" y="127701"/>
                      </a:lnTo>
                      <a:cubicBezTo>
                        <a:pt x="117300" y="322394"/>
                        <a:pt x="184328" y="550582"/>
                        <a:pt x="184328" y="794471"/>
                      </a:cubicBezTo>
                      <a:cubicBezTo>
                        <a:pt x="184328" y="1038360"/>
                        <a:pt x="144530" y="1159781"/>
                        <a:pt x="73312" y="1319931"/>
                      </a:cubicBezTo>
                      <a:lnTo>
                        <a:pt x="433591" y="1716643"/>
                      </a:lnTo>
                      <a:lnTo>
                        <a:pt x="436732" y="1716643"/>
                      </a:lnTo>
                      <a:cubicBezTo>
                        <a:pt x="598020" y="1447632"/>
                        <a:pt x="691231" y="1131519"/>
                        <a:pt x="691231" y="794471"/>
                      </a:cubicBezTo>
                      <a:cubicBezTo>
                        <a:pt x="691231" y="457422"/>
                        <a:pt x="625250" y="239702"/>
                        <a:pt x="506903" y="0"/>
                      </a:cubicBezTo>
                      <a:close/>
                    </a:path>
                  </a:pathLst>
                </a:custGeom>
                <a:solidFill>
                  <a:srgbClr val="231F20">
                    <a:alpha val="15000"/>
                  </a:srgbClr>
                </a:solidFill>
                <a:ln w="104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9" name="Group 378">
                <a:extLst>
                  <a:ext uri="{FF2B5EF4-FFF2-40B4-BE49-F238E27FC236}">
                    <a16:creationId xmlns:a16="http://schemas.microsoft.com/office/drawing/2014/main" id="{7948ECA1-27BE-1957-20CE-7F82C4B93B9B}"/>
                  </a:ext>
                </a:extLst>
              </p:cNvPr>
              <p:cNvGrpSpPr/>
              <p:nvPr/>
            </p:nvGrpSpPr>
            <p:grpSpPr>
              <a:xfrm>
                <a:off x="5359806" y="5648498"/>
                <a:ext cx="1917252" cy="1648311"/>
                <a:chOff x="5359806" y="5648498"/>
                <a:chExt cx="1917252" cy="1648311"/>
              </a:xfrm>
            </p:grpSpPr>
            <p:sp>
              <p:nvSpPr>
                <p:cNvPr id="353" name="Freeform 352">
                  <a:extLst>
                    <a:ext uri="{FF2B5EF4-FFF2-40B4-BE49-F238E27FC236}">
                      <a16:creationId xmlns:a16="http://schemas.microsoft.com/office/drawing/2014/main" id="{5FB433C1-ED97-74AD-5B85-923DA6DE05DA}"/>
                    </a:ext>
                  </a:extLst>
                </p:cNvPr>
                <p:cNvSpPr/>
                <p:nvPr/>
              </p:nvSpPr>
              <p:spPr>
                <a:xfrm>
                  <a:off x="5362356" y="5648498"/>
                  <a:ext cx="1914702" cy="1648311"/>
                </a:xfrm>
                <a:custGeom>
                  <a:avLst/>
                  <a:gdLst>
                    <a:gd name="connsiteX0" fmla="*/ 1054718 w 1914702"/>
                    <a:gd name="connsiteY0" fmla="*/ 0 h 1648311"/>
                    <a:gd name="connsiteX1" fmla="*/ 138944 w 1914702"/>
                    <a:gd name="connsiteY1" fmla="*/ 620355 h 1648311"/>
                    <a:gd name="connsiteX2" fmla="*/ 0 w 1914702"/>
                    <a:gd name="connsiteY2" fmla="*/ 1141706 h 1648311"/>
                    <a:gd name="connsiteX3" fmla="*/ 137892 w 1914702"/>
                    <a:gd name="connsiteY3" fmla="*/ 1648312 h 1648311"/>
                    <a:gd name="connsiteX4" fmla="*/ 1914703 w 1914702"/>
                    <a:gd name="connsiteY4" fmla="*/ 549788 h 1648311"/>
                    <a:gd name="connsiteX5" fmla="*/ 1407343 w 1914702"/>
                    <a:gd name="connsiteY5" fmla="*/ 388643 h 1648311"/>
                    <a:gd name="connsiteX6" fmla="*/ 1054718 w 1914702"/>
                    <a:gd name="connsiteY6" fmla="*/ 0 h 1648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14702" h="1648311">
                      <a:moveTo>
                        <a:pt x="1054718" y="0"/>
                      </a:moveTo>
                      <a:cubicBezTo>
                        <a:pt x="853669" y="338088"/>
                        <a:pt x="513675" y="560321"/>
                        <a:pt x="138944" y="620355"/>
                      </a:cubicBezTo>
                      <a:lnTo>
                        <a:pt x="0" y="1141706"/>
                      </a:lnTo>
                      <a:lnTo>
                        <a:pt x="137892" y="1648312"/>
                      </a:lnTo>
                      <a:cubicBezTo>
                        <a:pt x="858932" y="1585118"/>
                        <a:pt x="1525236" y="1184889"/>
                        <a:pt x="1914703" y="549788"/>
                      </a:cubicBezTo>
                      <a:lnTo>
                        <a:pt x="1407343" y="388643"/>
                      </a:lnTo>
                      <a:lnTo>
                        <a:pt x="105471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0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4" name="Freeform 353">
                  <a:extLst>
                    <a:ext uri="{FF2B5EF4-FFF2-40B4-BE49-F238E27FC236}">
                      <a16:creationId xmlns:a16="http://schemas.microsoft.com/office/drawing/2014/main" id="{D33AE843-0F74-ACB7-9795-C070BFFF0BDA}"/>
                    </a:ext>
                  </a:extLst>
                </p:cNvPr>
                <p:cNvSpPr/>
                <p:nvPr/>
              </p:nvSpPr>
              <p:spPr>
                <a:xfrm>
                  <a:off x="5359806" y="5650276"/>
                  <a:ext cx="1402361" cy="1136752"/>
                </a:xfrm>
                <a:custGeom>
                  <a:avLst/>
                  <a:gdLst>
                    <a:gd name="connsiteX0" fmla="*/ 1400267 w 1402361"/>
                    <a:gd name="connsiteY0" fmla="*/ 385198 h 1136752"/>
                    <a:gd name="connsiteX1" fmla="*/ 1050462 w 1402361"/>
                    <a:gd name="connsiteY1" fmla="*/ 0 h 1136752"/>
                    <a:gd name="connsiteX2" fmla="*/ 138246 w 1402361"/>
                    <a:gd name="connsiteY2" fmla="*/ 616526 h 1136752"/>
                    <a:gd name="connsiteX3" fmla="*/ 0 w 1402361"/>
                    <a:gd name="connsiteY3" fmla="*/ 1133612 h 1136752"/>
                    <a:gd name="connsiteX4" fmla="*/ 0 w 1402361"/>
                    <a:gd name="connsiteY4" fmla="*/ 1136753 h 1136752"/>
                    <a:gd name="connsiteX5" fmla="*/ 1402362 w 1402361"/>
                    <a:gd name="connsiteY5" fmla="*/ 385198 h 1136752"/>
                    <a:gd name="connsiteX6" fmla="*/ 1400267 w 1402361"/>
                    <a:gd name="connsiteY6" fmla="*/ 385198 h 1136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02361" h="1136752">
                      <a:moveTo>
                        <a:pt x="1400267" y="385198"/>
                      </a:moveTo>
                      <a:lnTo>
                        <a:pt x="1050462" y="0"/>
                      </a:lnTo>
                      <a:cubicBezTo>
                        <a:pt x="856708" y="323441"/>
                        <a:pt x="525755" y="555816"/>
                        <a:pt x="138246" y="616526"/>
                      </a:cubicBezTo>
                      <a:lnTo>
                        <a:pt x="0" y="1133612"/>
                      </a:lnTo>
                      <a:lnTo>
                        <a:pt x="0" y="1136753"/>
                      </a:lnTo>
                      <a:cubicBezTo>
                        <a:pt x="578121" y="1115818"/>
                        <a:pt x="1086071" y="824826"/>
                        <a:pt x="1402362" y="385198"/>
                      </a:cubicBezTo>
                      <a:lnTo>
                        <a:pt x="1400267" y="385198"/>
                      </a:lnTo>
                      <a:close/>
                    </a:path>
                  </a:pathLst>
                </a:custGeom>
                <a:solidFill>
                  <a:srgbClr val="231F20">
                    <a:alpha val="15000"/>
                  </a:srgbClr>
                </a:solidFill>
                <a:ln w="104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80" name="Group 379">
                <a:extLst>
                  <a:ext uri="{FF2B5EF4-FFF2-40B4-BE49-F238E27FC236}">
                    <a16:creationId xmlns:a16="http://schemas.microsoft.com/office/drawing/2014/main" id="{90F4998C-645A-9BEF-46A2-35C704CE7B2E}"/>
                  </a:ext>
                </a:extLst>
              </p:cNvPr>
              <p:cNvGrpSpPr/>
              <p:nvPr/>
            </p:nvGrpSpPr>
            <p:grpSpPr>
              <a:xfrm>
                <a:off x="3462389" y="5848109"/>
                <a:ext cx="1886282" cy="1458725"/>
                <a:chOff x="3462389" y="5848109"/>
                <a:chExt cx="1886282" cy="1458725"/>
              </a:xfrm>
            </p:grpSpPr>
            <p:sp>
              <p:nvSpPr>
                <p:cNvPr id="358" name="Freeform 357">
                  <a:extLst>
                    <a:ext uri="{FF2B5EF4-FFF2-40B4-BE49-F238E27FC236}">
                      <a16:creationId xmlns:a16="http://schemas.microsoft.com/office/drawing/2014/main" id="{68B60426-ADFC-5A1F-0B03-E1FBB013BB77}"/>
                    </a:ext>
                  </a:extLst>
                </p:cNvPr>
                <p:cNvSpPr/>
                <p:nvPr/>
              </p:nvSpPr>
              <p:spPr>
                <a:xfrm>
                  <a:off x="3462389" y="5850719"/>
                  <a:ext cx="1886282" cy="1456115"/>
                </a:xfrm>
                <a:custGeom>
                  <a:avLst/>
                  <a:gdLst>
                    <a:gd name="connsiteX0" fmla="*/ 1747338 w 1886282"/>
                    <a:gd name="connsiteY0" fmla="*/ 939485 h 1456115"/>
                    <a:gd name="connsiteX1" fmla="*/ 1882072 w 1886282"/>
                    <a:gd name="connsiteY1" fmla="*/ 432879 h 1456115"/>
                    <a:gd name="connsiteX2" fmla="*/ 1374713 w 1886282"/>
                    <a:gd name="connsiteY2" fmla="*/ 349674 h 1456115"/>
                    <a:gd name="connsiteX3" fmla="*/ 864195 w 1886282"/>
                    <a:gd name="connsiteY3" fmla="*/ 0 h 1456115"/>
                    <a:gd name="connsiteX4" fmla="*/ 350520 w 1886282"/>
                    <a:gd name="connsiteY4" fmla="*/ 166411 h 1456115"/>
                    <a:gd name="connsiteX5" fmla="*/ 0 w 1886282"/>
                    <a:gd name="connsiteY5" fmla="*/ 557161 h 1456115"/>
                    <a:gd name="connsiteX6" fmla="*/ 1012613 w 1886282"/>
                    <a:gd name="connsiteY6" fmla="*/ 1304957 h 1456115"/>
                    <a:gd name="connsiteX7" fmla="*/ 1886282 w 1886282"/>
                    <a:gd name="connsiteY7" fmla="*/ 1455570 h 1456115"/>
                    <a:gd name="connsiteX8" fmla="*/ 1746285 w 1886282"/>
                    <a:gd name="connsiteY8" fmla="*/ 941591 h 1456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86282" h="1456115">
                      <a:moveTo>
                        <a:pt x="1747338" y="939485"/>
                      </a:moveTo>
                      <a:lnTo>
                        <a:pt x="1882072" y="432879"/>
                      </a:lnTo>
                      <a:cubicBezTo>
                        <a:pt x="1713654" y="439198"/>
                        <a:pt x="1542078" y="412868"/>
                        <a:pt x="1374713" y="349674"/>
                      </a:cubicBezTo>
                      <a:cubicBezTo>
                        <a:pt x="1171558" y="272788"/>
                        <a:pt x="999982" y="150612"/>
                        <a:pt x="864195" y="0"/>
                      </a:cubicBezTo>
                      <a:lnTo>
                        <a:pt x="350520" y="166411"/>
                      </a:lnTo>
                      <a:lnTo>
                        <a:pt x="0" y="557161"/>
                      </a:lnTo>
                      <a:cubicBezTo>
                        <a:pt x="253680" y="884717"/>
                        <a:pt x="597884" y="1148025"/>
                        <a:pt x="1012613" y="1304957"/>
                      </a:cubicBezTo>
                      <a:cubicBezTo>
                        <a:pt x="1299977" y="1413440"/>
                        <a:pt x="1596814" y="1461889"/>
                        <a:pt x="1886282" y="1455570"/>
                      </a:cubicBezTo>
                      <a:lnTo>
                        <a:pt x="1746285" y="94159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0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59" name="Freeform 358">
                  <a:extLst>
                    <a:ext uri="{FF2B5EF4-FFF2-40B4-BE49-F238E27FC236}">
                      <a16:creationId xmlns:a16="http://schemas.microsoft.com/office/drawing/2014/main" id="{A4FE5551-4796-F254-8F9A-EABF8E8E8AC8}"/>
                    </a:ext>
                  </a:extLst>
                </p:cNvPr>
                <p:cNvSpPr/>
                <p:nvPr/>
              </p:nvSpPr>
              <p:spPr>
                <a:xfrm>
                  <a:off x="3817104" y="5848109"/>
                  <a:ext cx="1524898" cy="936826"/>
                </a:xfrm>
                <a:custGeom>
                  <a:avLst/>
                  <a:gdLst>
                    <a:gd name="connsiteX0" fmla="*/ 1390841 w 1524898"/>
                    <a:gd name="connsiteY0" fmla="*/ 935780 h 936826"/>
                    <a:gd name="connsiteX1" fmla="*/ 1524898 w 1524898"/>
                    <a:gd name="connsiteY1" fmla="*/ 432301 h 936826"/>
                    <a:gd name="connsiteX2" fmla="*/ 1478816 w 1524898"/>
                    <a:gd name="connsiteY2" fmla="*/ 432301 h 936826"/>
                    <a:gd name="connsiteX3" fmla="*/ 512140 w 1524898"/>
                    <a:gd name="connsiteY3" fmla="*/ 0 h 936826"/>
                    <a:gd name="connsiteX4" fmla="*/ 2095 w 1524898"/>
                    <a:gd name="connsiteY4" fmla="*/ 165384 h 936826"/>
                    <a:gd name="connsiteX5" fmla="*/ 0 w 1524898"/>
                    <a:gd name="connsiteY5" fmla="*/ 168524 h 936826"/>
                    <a:gd name="connsiteX6" fmla="*/ 1391889 w 1524898"/>
                    <a:gd name="connsiteY6" fmla="*/ 936826 h 936826"/>
                    <a:gd name="connsiteX7" fmla="*/ 1391889 w 1524898"/>
                    <a:gd name="connsiteY7" fmla="*/ 934733 h 936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24898" h="936826">
                      <a:moveTo>
                        <a:pt x="1390841" y="935780"/>
                      </a:moveTo>
                      <a:lnTo>
                        <a:pt x="1524898" y="432301"/>
                      </a:lnTo>
                      <a:cubicBezTo>
                        <a:pt x="1509189" y="432301"/>
                        <a:pt x="1494526" y="432301"/>
                        <a:pt x="1478816" y="432301"/>
                      </a:cubicBezTo>
                      <a:cubicBezTo>
                        <a:pt x="1094450" y="432301"/>
                        <a:pt x="749881" y="265870"/>
                        <a:pt x="512140" y="0"/>
                      </a:cubicBezTo>
                      <a:lnTo>
                        <a:pt x="2095" y="165384"/>
                      </a:lnTo>
                      <a:lnTo>
                        <a:pt x="0" y="168524"/>
                      </a:lnTo>
                      <a:cubicBezTo>
                        <a:pt x="311054" y="612339"/>
                        <a:pt x="815863" y="909611"/>
                        <a:pt x="1391889" y="936826"/>
                      </a:cubicBezTo>
                      <a:lnTo>
                        <a:pt x="1391889" y="934733"/>
                      </a:lnTo>
                      <a:close/>
                    </a:path>
                  </a:pathLst>
                </a:custGeom>
                <a:solidFill>
                  <a:srgbClr val="231F20">
                    <a:alpha val="15000"/>
                  </a:srgbClr>
                </a:solidFill>
                <a:ln w="104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6" name="Group 375">
                <a:extLst>
                  <a:ext uri="{FF2B5EF4-FFF2-40B4-BE49-F238E27FC236}">
                    <a16:creationId xmlns:a16="http://schemas.microsoft.com/office/drawing/2014/main" id="{1E7DC9AC-0451-2A3E-5AC0-582D365391F4}"/>
                  </a:ext>
                </a:extLst>
              </p:cNvPr>
              <p:cNvGrpSpPr/>
              <p:nvPr/>
            </p:nvGrpSpPr>
            <p:grpSpPr>
              <a:xfrm>
                <a:off x="2974687" y="4065487"/>
                <a:ext cx="1255056" cy="2219164"/>
                <a:chOff x="2974687" y="4065487"/>
                <a:chExt cx="1255056" cy="2219164"/>
              </a:xfrm>
            </p:grpSpPr>
            <p:sp>
              <p:nvSpPr>
                <p:cNvPr id="363" name="Freeform 362">
                  <a:extLst>
                    <a:ext uri="{FF2B5EF4-FFF2-40B4-BE49-F238E27FC236}">
                      <a16:creationId xmlns:a16="http://schemas.microsoft.com/office/drawing/2014/main" id="{FF71A85F-C29F-3201-61CD-9767562B9F1F}"/>
                    </a:ext>
                  </a:extLst>
                </p:cNvPr>
                <p:cNvSpPr/>
                <p:nvPr/>
              </p:nvSpPr>
              <p:spPr>
                <a:xfrm>
                  <a:off x="2974687" y="4065487"/>
                  <a:ext cx="1255056" cy="2219164"/>
                </a:xfrm>
                <a:custGeom>
                  <a:avLst/>
                  <a:gdLst>
                    <a:gd name="connsiteX0" fmla="*/ 756119 w 1255056"/>
                    <a:gd name="connsiteY0" fmla="*/ 1823149 h 2219164"/>
                    <a:gd name="connsiteX1" fmla="*/ 1255057 w 1255056"/>
                    <a:gd name="connsiteY1" fmla="*/ 1660950 h 2219164"/>
                    <a:gd name="connsiteX2" fmla="*/ 1092955 w 1255056"/>
                    <a:gd name="connsiteY2" fmla="*/ 485541 h 2219164"/>
                    <a:gd name="connsiteX3" fmla="*/ 699277 w 1255056"/>
                    <a:gd name="connsiteY3" fmla="*/ 116909 h 2219164"/>
                    <a:gd name="connsiteX4" fmla="*/ 188760 w 1255056"/>
                    <a:gd name="connsiteY4" fmla="*/ 0 h 2219164"/>
                    <a:gd name="connsiteX5" fmla="*/ 150866 w 1255056"/>
                    <a:gd name="connsiteY5" fmla="*/ 92684 h 2219164"/>
                    <a:gd name="connsiteX6" fmla="*/ 401388 w 1255056"/>
                    <a:gd name="connsiteY6" fmla="*/ 2219164 h 2219164"/>
                    <a:gd name="connsiteX7" fmla="*/ 757171 w 1255056"/>
                    <a:gd name="connsiteY7" fmla="*/ 1822095 h 2219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5056" h="2219164">
                      <a:moveTo>
                        <a:pt x="756119" y="1823149"/>
                      </a:moveTo>
                      <a:lnTo>
                        <a:pt x="1255057" y="1660950"/>
                      </a:lnTo>
                      <a:cubicBezTo>
                        <a:pt x="1023482" y="1329181"/>
                        <a:pt x="950852" y="894196"/>
                        <a:pt x="1092955" y="485541"/>
                      </a:cubicBezTo>
                      <a:lnTo>
                        <a:pt x="699277" y="116909"/>
                      </a:lnTo>
                      <a:lnTo>
                        <a:pt x="188760" y="0"/>
                      </a:lnTo>
                      <a:cubicBezTo>
                        <a:pt x="176128" y="30544"/>
                        <a:pt x="163497" y="61087"/>
                        <a:pt x="150866" y="92684"/>
                      </a:cubicBezTo>
                      <a:cubicBezTo>
                        <a:pt x="-127024" y="827842"/>
                        <a:pt x="-8079" y="1614608"/>
                        <a:pt x="401388" y="2219164"/>
                      </a:cubicBezTo>
                      <a:lnTo>
                        <a:pt x="757171" y="182209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0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4" name="Freeform 363">
                  <a:extLst>
                    <a:ext uri="{FF2B5EF4-FFF2-40B4-BE49-F238E27FC236}">
                      <a16:creationId xmlns:a16="http://schemas.microsoft.com/office/drawing/2014/main" id="{5FABD813-5C66-8066-6688-7DDBD5481280}"/>
                    </a:ext>
                  </a:extLst>
                </p:cNvPr>
                <p:cNvSpPr/>
                <p:nvPr/>
              </p:nvSpPr>
              <p:spPr>
                <a:xfrm>
                  <a:off x="3488000" y="4189836"/>
                  <a:ext cx="740455" cy="1696754"/>
                </a:xfrm>
                <a:custGeom>
                  <a:avLst/>
                  <a:gdLst>
                    <a:gd name="connsiteX0" fmla="*/ 506903 w 740455"/>
                    <a:gd name="connsiteY0" fmla="*/ 792377 h 1696754"/>
                    <a:gd name="connsiteX1" fmla="*/ 579168 w 740455"/>
                    <a:gd name="connsiteY1" fmla="*/ 365310 h 1696754"/>
                    <a:gd name="connsiteX2" fmla="*/ 187470 w 740455"/>
                    <a:gd name="connsiteY2" fmla="*/ 0 h 1696754"/>
                    <a:gd name="connsiteX3" fmla="*/ 183281 w 740455"/>
                    <a:gd name="connsiteY3" fmla="*/ 0 h 1696754"/>
                    <a:gd name="connsiteX4" fmla="*/ 0 w 740455"/>
                    <a:gd name="connsiteY4" fmla="*/ 792377 h 1696754"/>
                    <a:gd name="connsiteX5" fmla="*/ 242978 w 740455"/>
                    <a:gd name="connsiteY5" fmla="*/ 1696755 h 1696754"/>
                    <a:gd name="connsiteX6" fmla="*/ 245073 w 740455"/>
                    <a:gd name="connsiteY6" fmla="*/ 1694661 h 1696754"/>
                    <a:gd name="connsiteX7" fmla="*/ 740455 w 740455"/>
                    <a:gd name="connsiteY7" fmla="*/ 1534511 h 1696754"/>
                    <a:gd name="connsiteX8" fmla="*/ 506903 w 740455"/>
                    <a:gd name="connsiteY8" fmla="*/ 792377 h 1696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0455" h="1696754">
                      <a:moveTo>
                        <a:pt x="506903" y="792377"/>
                      </a:moveTo>
                      <a:cubicBezTo>
                        <a:pt x="506903" y="642694"/>
                        <a:pt x="532039" y="499292"/>
                        <a:pt x="579168" y="365310"/>
                      </a:cubicBezTo>
                      <a:lnTo>
                        <a:pt x="187470" y="0"/>
                      </a:lnTo>
                      <a:lnTo>
                        <a:pt x="183281" y="0"/>
                      </a:lnTo>
                      <a:cubicBezTo>
                        <a:pt x="65981" y="238655"/>
                        <a:pt x="0" y="507666"/>
                        <a:pt x="0" y="792377"/>
                      </a:cubicBezTo>
                      <a:cubicBezTo>
                        <a:pt x="0" y="1077089"/>
                        <a:pt x="89022" y="1430885"/>
                        <a:pt x="242978" y="1696755"/>
                      </a:cubicBezTo>
                      <a:lnTo>
                        <a:pt x="245073" y="1694661"/>
                      </a:lnTo>
                      <a:lnTo>
                        <a:pt x="740455" y="1534511"/>
                      </a:lnTo>
                      <a:cubicBezTo>
                        <a:pt x="593831" y="1324118"/>
                        <a:pt x="506903" y="1068715"/>
                        <a:pt x="506903" y="792377"/>
                      </a:cubicBezTo>
                      <a:close/>
                    </a:path>
                  </a:pathLst>
                </a:custGeom>
                <a:solidFill>
                  <a:srgbClr val="231F20">
                    <a:alpha val="15000"/>
                  </a:srgbClr>
                </a:solidFill>
                <a:ln w="104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5" name="Group 374">
                <a:extLst>
                  <a:ext uri="{FF2B5EF4-FFF2-40B4-BE49-F238E27FC236}">
                    <a16:creationId xmlns:a16="http://schemas.microsoft.com/office/drawing/2014/main" id="{1FF52088-AB03-122F-6BE1-E0F04E568F37}"/>
                  </a:ext>
                </a:extLst>
              </p:cNvPr>
              <p:cNvGrpSpPr/>
              <p:nvPr/>
            </p:nvGrpSpPr>
            <p:grpSpPr>
              <a:xfrm>
                <a:off x="3225551" y="2655060"/>
                <a:ext cx="1995754" cy="1740996"/>
                <a:chOff x="3225551" y="2655060"/>
                <a:chExt cx="1995754" cy="1740996"/>
              </a:xfrm>
            </p:grpSpPr>
            <p:sp>
              <p:nvSpPr>
                <p:cNvPr id="368" name="Freeform 367">
                  <a:extLst>
                    <a:ext uri="{FF2B5EF4-FFF2-40B4-BE49-F238E27FC236}">
                      <a16:creationId xmlns:a16="http://schemas.microsoft.com/office/drawing/2014/main" id="{917BFB5F-CBC5-9768-CD4E-845173F833A6}"/>
                    </a:ext>
                  </a:extLst>
                </p:cNvPr>
                <p:cNvSpPr/>
                <p:nvPr/>
              </p:nvSpPr>
              <p:spPr>
                <a:xfrm>
                  <a:off x="3225551" y="2655060"/>
                  <a:ext cx="1995754" cy="1740996"/>
                </a:xfrm>
                <a:custGeom>
                  <a:avLst/>
                  <a:gdLst>
                    <a:gd name="connsiteX0" fmla="*/ 518938 w 1995754"/>
                    <a:gd name="connsiteY0" fmla="*/ 1382897 h 1740996"/>
                    <a:gd name="connsiteX1" fmla="*/ 902089 w 1995754"/>
                    <a:gd name="connsiteY1" fmla="*/ 1740996 h 1740996"/>
                    <a:gd name="connsiteX2" fmla="*/ 1859967 w 1995754"/>
                    <a:gd name="connsiteY2" fmla="*/ 1027957 h 1740996"/>
                    <a:gd name="connsiteX3" fmla="*/ 1995754 w 1995754"/>
                    <a:gd name="connsiteY3" fmla="*/ 505552 h 1740996"/>
                    <a:gd name="connsiteX4" fmla="*/ 1854704 w 1995754"/>
                    <a:gd name="connsiteY4" fmla="*/ 0 h 1740996"/>
                    <a:gd name="connsiteX5" fmla="*/ 0 w 1995754"/>
                    <a:gd name="connsiteY5" fmla="*/ 1263881 h 1740996"/>
                    <a:gd name="connsiteX6" fmla="*/ 518938 w 1995754"/>
                    <a:gd name="connsiteY6" fmla="*/ 1382897 h 1740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95754" h="1740996">
                      <a:moveTo>
                        <a:pt x="518938" y="1382897"/>
                      </a:moveTo>
                      <a:lnTo>
                        <a:pt x="902089" y="1740996"/>
                      </a:lnTo>
                      <a:cubicBezTo>
                        <a:pt x="1091559" y="1352353"/>
                        <a:pt x="1454711" y="1095364"/>
                        <a:pt x="1859967" y="1027957"/>
                      </a:cubicBezTo>
                      <a:lnTo>
                        <a:pt x="1995754" y="505552"/>
                      </a:lnTo>
                      <a:lnTo>
                        <a:pt x="1854704" y="0"/>
                      </a:lnTo>
                      <a:cubicBezTo>
                        <a:pt x="1078928" y="73726"/>
                        <a:pt x="367362" y="537149"/>
                        <a:pt x="0" y="1263881"/>
                      </a:cubicBezTo>
                      <a:lnTo>
                        <a:pt x="518938" y="1382897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05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69" name="Freeform 368">
                  <a:extLst>
                    <a:ext uri="{FF2B5EF4-FFF2-40B4-BE49-F238E27FC236}">
                      <a16:creationId xmlns:a16="http://schemas.microsoft.com/office/drawing/2014/main" id="{5D2B4C61-E330-A79A-97D8-BE7003D7D167}"/>
                    </a:ext>
                  </a:extLst>
                </p:cNvPr>
                <p:cNvSpPr/>
                <p:nvPr/>
              </p:nvSpPr>
              <p:spPr>
                <a:xfrm>
                  <a:off x="3746933" y="3164897"/>
                  <a:ext cx="1471484" cy="1229911"/>
                </a:xfrm>
                <a:custGeom>
                  <a:avLst/>
                  <a:gdLst>
                    <a:gd name="connsiteX0" fmla="*/ 3142 w 1471484"/>
                    <a:gd name="connsiteY0" fmla="*/ 874023 h 1229911"/>
                    <a:gd name="connsiteX1" fmla="*/ 383319 w 1471484"/>
                    <a:gd name="connsiteY1" fmla="*/ 1229912 h 1229911"/>
                    <a:gd name="connsiteX2" fmla="*/ 1337428 w 1471484"/>
                    <a:gd name="connsiteY2" fmla="*/ 521273 h 1229911"/>
                    <a:gd name="connsiteX3" fmla="*/ 1471485 w 1471484"/>
                    <a:gd name="connsiteY3" fmla="*/ 3140 h 1229911"/>
                    <a:gd name="connsiteX4" fmla="*/ 1471485 w 1471484"/>
                    <a:gd name="connsiteY4" fmla="*/ 0 h 1229911"/>
                    <a:gd name="connsiteX5" fmla="*/ 0 w 1471484"/>
                    <a:gd name="connsiteY5" fmla="*/ 874023 h 1229911"/>
                    <a:gd name="connsiteX6" fmla="*/ 2095 w 1471484"/>
                    <a:gd name="connsiteY6" fmla="*/ 874023 h 122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1484" h="1229911">
                      <a:moveTo>
                        <a:pt x="3142" y="874023"/>
                      </a:moveTo>
                      <a:lnTo>
                        <a:pt x="383319" y="1229912"/>
                      </a:lnTo>
                      <a:cubicBezTo>
                        <a:pt x="564506" y="860415"/>
                        <a:pt x="917453" y="590358"/>
                        <a:pt x="1337428" y="521273"/>
                      </a:cubicBezTo>
                      <a:lnTo>
                        <a:pt x="1471485" y="3140"/>
                      </a:lnTo>
                      <a:lnTo>
                        <a:pt x="1471485" y="0"/>
                      </a:lnTo>
                      <a:cubicBezTo>
                        <a:pt x="845188" y="26168"/>
                        <a:pt x="302676" y="369497"/>
                        <a:pt x="0" y="874023"/>
                      </a:cubicBezTo>
                      <a:lnTo>
                        <a:pt x="2095" y="874023"/>
                      </a:lnTo>
                      <a:close/>
                    </a:path>
                  </a:pathLst>
                </a:custGeom>
                <a:solidFill>
                  <a:srgbClr val="231F20">
                    <a:alpha val="15107"/>
                  </a:srgbClr>
                </a:solidFill>
                <a:ln w="1045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</p:grpSp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1EF18C17-9A77-C45A-A5F2-023BA12A9CA4}"/>
                </a:ext>
              </a:extLst>
            </p:cNvPr>
            <p:cNvSpPr txBox="1"/>
            <p:nvPr/>
          </p:nvSpPr>
          <p:spPr>
            <a:xfrm>
              <a:off x="-4914900" y="4572000"/>
              <a:ext cx="195857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/>
                <a:t>Lorem ipsum dolor sit amet, consectetuer adipiscing elit. </a:t>
              </a:r>
            </a:p>
          </p:txBody>
        </p:sp>
        <p:sp>
          <p:nvSpPr>
            <p:cNvPr id="383" name="TextBox 382">
              <a:extLst>
                <a:ext uri="{FF2B5EF4-FFF2-40B4-BE49-F238E27FC236}">
                  <a16:creationId xmlns:a16="http://schemas.microsoft.com/office/drawing/2014/main" id="{B6DBCC91-1527-0C71-19F6-769309816B21}"/>
                </a:ext>
              </a:extLst>
            </p:cNvPr>
            <p:cNvSpPr txBox="1"/>
            <p:nvPr/>
          </p:nvSpPr>
          <p:spPr>
            <a:xfrm>
              <a:off x="-4914900" y="4093964"/>
              <a:ext cx="1958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/>
                <a:t>HEADER</a:t>
              </a:r>
            </a:p>
          </p:txBody>
        </p:sp>
      </p:grpSp>
      <p:sp>
        <p:nvSpPr>
          <p:cNvPr id="414" name="TextBox 413">
            <a:extLst>
              <a:ext uri="{FF2B5EF4-FFF2-40B4-BE49-F238E27FC236}">
                <a16:creationId xmlns:a16="http://schemas.microsoft.com/office/drawing/2014/main" id="{E7DB0132-6670-CA95-4D26-3EC3A1C5A06A}"/>
              </a:ext>
            </a:extLst>
          </p:cNvPr>
          <p:cNvSpPr txBox="1"/>
          <p:nvPr/>
        </p:nvSpPr>
        <p:spPr>
          <a:xfrm>
            <a:off x="6146800" y="2222500"/>
            <a:ext cx="4762500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GB" sz="2800" b="1" dirty="0">
                <a:latin typeface="Funnel Display" pitchFamily="2" charset="0"/>
              </a:rPr>
              <a:t>Subheading</a:t>
            </a:r>
          </a:p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3BD2C7-6FBA-2FD2-FC7D-706F4394B900}"/>
              </a:ext>
            </a:extLst>
          </p:cNvPr>
          <p:cNvSpPr txBox="1"/>
          <p:nvPr/>
        </p:nvSpPr>
        <p:spPr>
          <a:xfrm>
            <a:off x="2438400" y="24765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7A06D8-0D26-278F-D0AA-54DB90680776}"/>
              </a:ext>
            </a:extLst>
          </p:cNvPr>
          <p:cNvSpPr txBox="1"/>
          <p:nvPr/>
        </p:nvSpPr>
        <p:spPr>
          <a:xfrm>
            <a:off x="4151784" y="2458988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28172C-F2DB-7B85-AAE3-095643DF29F8}"/>
              </a:ext>
            </a:extLst>
          </p:cNvPr>
          <p:cNvSpPr txBox="1"/>
          <p:nvPr/>
        </p:nvSpPr>
        <p:spPr>
          <a:xfrm>
            <a:off x="4943872" y="382714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1B3D5D-7B07-3740-15F9-B48A275C4560}"/>
              </a:ext>
            </a:extLst>
          </p:cNvPr>
          <p:cNvSpPr txBox="1"/>
          <p:nvPr/>
        </p:nvSpPr>
        <p:spPr>
          <a:xfrm>
            <a:off x="4160292" y="5157192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D0C06-414A-524B-6F0F-72D13AB4B71E}"/>
              </a:ext>
            </a:extLst>
          </p:cNvPr>
          <p:cNvSpPr txBox="1"/>
          <p:nvPr/>
        </p:nvSpPr>
        <p:spPr>
          <a:xfrm>
            <a:off x="1775520" y="382714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C62215-4E8A-2ED7-11CE-C1ADE01BB4B7}"/>
              </a:ext>
            </a:extLst>
          </p:cNvPr>
          <p:cNvSpPr txBox="1"/>
          <p:nvPr/>
        </p:nvSpPr>
        <p:spPr>
          <a:xfrm>
            <a:off x="2605708" y="5195292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706461-F293-8ECB-DD1B-21C0E92CEB2E}"/>
              </a:ext>
            </a:extLst>
          </p:cNvPr>
          <p:cNvSpPr/>
          <p:nvPr/>
        </p:nvSpPr>
        <p:spPr>
          <a:xfrm>
            <a:off x="6223000" y="4789319"/>
            <a:ext cx="228600" cy="228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C9A85A-E740-8EA5-2FF3-83403FCDFB7C}"/>
              </a:ext>
            </a:extLst>
          </p:cNvPr>
          <p:cNvSpPr txBox="1"/>
          <p:nvPr/>
        </p:nvSpPr>
        <p:spPr>
          <a:xfrm>
            <a:off x="6527800" y="471895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Segment 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A0958BE-BD85-A36A-0DCE-7C4A2CD7A062}"/>
              </a:ext>
            </a:extLst>
          </p:cNvPr>
          <p:cNvSpPr/>
          <p:nvPr/>
        </p:nvSpPr>
        <p:spPr>
          <a:xfrm>
            <a:off x="6223000" y="5227558"/>
            <a:ext cx="228600" cy="228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25BEDF-2E4D-C7C3-1D9A-4249B7F3B3AC}"/>
              </a:ext>
            </a:extLst>
          </p:cNvPr>
          <p:cNvSpPr txBox="1"/>
          <p:nvPr/>
        </p:nvSpPr>
        <p:spPr>
          <a:xfrm>
            <a:off x="6527800" y="51571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Segment 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7BBF25E-3BE8-A9BE-EAC4-6C3FEEBFD2DD}"/>
              </a:ext>
            </a:extLst>
          </p:cNvPr>
          <p:cNvSpPr/>
          <p:nvPr/>
        </p:nvSpPr>
        <p:spPr>
          <a:xfrm>
            <a:off x="6223000" y="5659606"/>
            <a:ext cx="228600" cy="2286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DE1C4F-8038-7E64-19B4-E773914EEAC5}"/>
              </a:ext>
            </a:extLst>
          </p:cNvPr>
          <p:cNvSpPr txBox="1"/>
          <p:nvPr/>
        </p:nvSpPr>
        <p:spPr>
          <a:xfrm>
            <a:off x="6527800" y="558924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Segment 3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81FB474-3A54-40B7-9E87-063AD3C39FF8}"/>
              </a:ext>
            </a:extLst>
          </p:cNvPr>
          <p:cNvSpPr/>
          <p:nvPr/>
        </p:nvSpPr>
        <p:spPr>
          <a:xfrm>
            <a:off x="8239472" y="4789319"/>
            <a:ext cx="228600" cy="22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C61B8B5-C679-7F1B-57CF-B81E58D9C2ED}"/>
              </a:ext>
            </a:extLst>
          </p:cNvPr>
          <p:cNvSpPr txBox="1"/>
          <p:nvPr/>
        </p:nvSpPr>
        <p:spPr>
          <a:xfrm>
            <a:off x="8544272" y="4718953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Segment 4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BF60998-D1F7-AEB9-BA20-DB545745A720}"/>
              </a:ext>
            </a:extLst>
          </p:cNvPr>
          <p:cNvSpPr/>
          <p:nvPr/>
        </p:nvSpPr>
        <p:spPr>
          <a:xfrm>
            <a:off x="8239472" y="5227558"/>
            <a:ext cx="228600" cy="228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458DEE-C7D2-B4FB-F698-1973111718D7}"/>
              </a:ext>
            </a:extLst>
          </p:cNvPr>
          <p:cNvSpPr txBox="1"/>
          <p:nvPr/>
        </p:nvSpPr>
        <p:spPr>
          <a:xfrm>
            <a:off x="8544272" y="5157192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Segment 5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D1A0DE5-E3B7-E47B-79DF-AE32CE1791CD}"/>
              </a:ext>
            </a:extLst>
          </p:cNvPr>
          <p:cNvSpPr/>
          <p:nvPr/>
        </p:nvSpPr>
        <p:spPr>
          <a:xfrm>
            <a:off x="8239472" y="5659606"/>
            <a:ext cx="228600" cy="22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E5D1BF-9EDB-0096-F99A-E5D2A856EFEB}"/>
              </a:ext>
            </a:extLst>
          </p:cNvPr>
          <p:cNvSpPr txBox="1"/>
          <p:nvPr/>
        </p:nvSpPr>
        <p:spPr>
          <a:xfrm>
            <a:off x="8544272" y="558924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Segment 6</a:t>
            </a:r>
          </a:p>
        </p:txBody>
      </p:sp>
    </p:spTree>
    <p:extLst>
      <p:ext uri="{BB962C8B-B14F-4D97-AF65-F5344CB8AC3E}">
        <p14:creationId xmlns:p14="http://schemas.microsoft.com/office/powerpoint/2010/main" val="40712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249B3CC-9982-B08A-757F-B1E91351AE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”Technology is nothing. What's important is that you have a faith in people, that they're basically good and smart, and if you give them tools, they'll do wonderful things with them”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96F13C2-FB87-A085-0BD8-D77962638A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Steve Jobs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1FA0A3D-02F6-2126-9889-AB424EDCE8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Co Founder - Apple</a:t>
            </a:r>
          </a:p>
        </p:txBody>
      </p:sp>
      <p:pic>
        <p:nvPicPr>
          <p:cNvPr id="3" name="Picture Placeholder 2" descr="A person with glasses and a beard&#10;&#10;AI-generated content may be incorrect.">
            <a:extLst>
              <a:ext uri="{FF2B5EF4-FFF2-40B4-BE49-F238E27FC236}">
                <a16:creationId xmlns:a16="http://schemas.microsoft.com/office/drawing/2014/main" id="{2D8A551B-9D3F-66EE-1DD7-B998621C09B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1951" t="378" r="37275" b="-378"/>
          <a:stretch/>
        </p:blipFill>
        <p:spPr>
          <a:xfrm>
            <a:off x="1592955" y="2082961"/>
            <a:ext cx="1635125" cy="1635125"/>
          </a:xfrm>
        </p:spPr>
      </p:pic>
    </p:spTree>
    <p:extLst>
      <p:ext uri="{BB962C8B-B14F-4D97-AF65-F5344CB8AC3E}">
        <p14:creationId xmlns:p14="http://schemas.microsoft.com/office/powerpoint/2010/main" val="131762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BF9115-A291-5CED-959C-B6D766FE8C7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19528CE-38F0-2310-9A49-3A4DA2538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957EAC6-1CF6-E007-A313-9CF4EBBCFB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74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48BD05-8216-F37C-504E-562F55226A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432032-E860-66BC-605A-558CD5E57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452192C-0DB6-9ED2-56F6-3665C68002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8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>
            <a:extLst>
              <a:ext uri="{FF2B5EF4-FFF2-40B4-BE49-F238E27FC236}">
                <a16:creationId xmlns:a16="http://schemas.microsoft.com/office/drawing/2014/main" id="{A22E5B60-0CB0-670E-46BE-4120D3EB7F8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5866" y="0"/>
            <a:ext cx="12096134" cy="6858000"/>
          </a:xfrm>
          <a:prstGeom prst="rect">
            <a:avLst/>
          </a:prstGeom>
          <a:solidFill>
            <a:schemeClr val="bg1"/>
          </a:solidFill>
        </p:spPr>
        <p:txBody>
          <a:bodyPr wrap="square" lIns="684000" tIns="180000" rIns="180000" bIns="180000" rtlCol="0">
            <a:noAutofit/>
          </a:bodyPr>
          <a:lstStyle/>
          <a:p>
            <a:r>
              <a:rPr lang="en-GB" sz="3200" b="1" dirty="0">
                <a:solidFill>
                  <a:schemeClr val="accent1"/>
                </a:solidFill>
              </a:rPr>
              <a:t>Image Bank</a:t>
            </a:r>
          </a:p>
          <a:p>
            <a:r>
              <a:rPr lang="en-GB" sz="2000" dirty="0"/>
              <a:t>All images can be scaled to full screen. When scaling, press and hold down the </a:t>
            </a:r>
            <a:r>
              <a:rPr lang="en-GB" sz="2000" b="1" dirty="0"/>
              <a:t>shift key </a:t>
            </a:r>
            <a:r>
              <a:rPr lang="en-GB" sz="2000" dirty="0"/>
              <a:t>to keep the proportions. If you can’t find an image that suits let the marketing team know.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07E833A8-E748-A4C2-84BC-A578BC8DDBE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99273" y="2531639"/>
            <a:ext cx="1068897" cy="750403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0E9E7B45-3A0A-1560-8178-1150C64AAE9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870796" y="2531639"/>
            <a:ext cx="1068897" cy="750403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0D914218-2F95-FF9A-0153-7714FC154C6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167460" y="2531639"/>
            <a:ext cx="1068897" cy="750403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2D74A124-F5B8-2854-B079-0F86317FF6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471341" y="2531638"/>
            <a:ext cx="1068897" cy="750403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D73FEC48-C77F-2F8E-9641-63EA734F14B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0771629" y="2549126"/>
            <a:ext cx="1068897" cy="75040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8FB37488-934F-46C1-C6F8-7DF493E88E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685365" y="2531639"/>
            <a:ext cx="1068897" cy="750403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35083EE4-0F4A-199B-83F0-B0275B55F18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6956888" y="2531639"/>
            <a:ext cx="1068897" cy="750403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8162A823-947F-D60C-99A7-2016BF3544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8228411" y="2531639"/>
            <a:ext cx="1068897" cy="750403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1A34C0D6-6F42-5DA1-385F-21DB403BC25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9499934" y="2531639"/>
            <a:ext cx="1068897" cy="75040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B685AF0-78B3-FA81-0ABE-8A7688650A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343409" y="5775143"/>
            <a:ext cx="1068897" cy="750403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37C1CBDB-5661-1983-8778-EE56834E0A2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9786149" y="5775143"/>
            <a:ext cx="1068897" cy="750403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5DA8DF36-C8DD-89D9-BB5E-E0BD0A3535D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10907410" y="5775141"/>
            <a:ext cx="1068897" cy="750403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88F58DCD-5771-F5E0-EA16-B40AECC403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7017735" y="5775143"/>
            <a:ext cx="1068897" cy="750403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E00BDDE8-9F2A-F59A-B80A-7B0799830B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1864639" y="5775143"/>
            <a:ext cx="1068897" cy="750403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FB3C4FD-E662-0EDE-15F3-9F5F6A1693B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4413842" y="5775142"/>
            <a:ext cx="1068897" cy="750403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A4F9B693-8F5C-BE47-4C3A-A4B7DEFEA7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5788867" y="5775143"/>
            <a:ext cx="1068897" cy="750403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BB8D2C28-88B4-8676-A80D-4DA5A61A2C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3217391" y="5775142"/>
            <a:ext cx="734191" cy="750403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056AB70-8B78-9A57-7043-437F7EB843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599273" y="5775143"/>
            <a:ext cx="1068897" cy="750403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B11990AB-537E-0D92-A28F-D2457377493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599273" y="1497103"/>
            <a:ext cx="1068897" cy="750403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56E30794-4685-6662-E8DE-4C0FAAB3B38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1883367" y="1497103"/>
            <a:ext cx="1068897" cy="75040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A041DEF-EB43-B587-2D6B-90B05BD0079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3167461" y="1497103"/>
            <a:ext cx="1068897" cy="75040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B952F2D6-60DC-635B-22AE-F3C32B7D44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>
          <a:xfrm>
            <a:off x="4413842" y="1498111"/>
            <a:ext cx="1068897" cy="750403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B4C12DD9-94F0-F122-7813-CB6DCF3C130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/>
        </p:blipFill>
        <p:spPr>
          <a:xfrm>
            <a:off x="5735649" y="1497103"/>
            <a:ext cx="1068897" cy="750403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B7154A9C-E9AE-6159-471A-251BBE8DD8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/>
          <a:stretch/>
        </p:blipFill>
        <p:spPr>
          <a:xfrm>
            <a:off x="7019743" y="1497103"/>
            <a:ext cx="1068897" cy="750403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226B56FC-6628-1761-D464-EA947560BA2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/>
          <a:stretch/>
        </p:blipFill>
        <p:spPr>
          <a:xfrm>
            <a:off x="8303837" y="1497103"/>
            <a:ext cx="1068897" cy="75040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DDC94561-3046-FF53-2254-A118A59957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>
            <a:off x="9587931" y="1497103"/>
            <a:ext cx="1068897" cy="750403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20C1D67-3531-BE56-7D15-BA7EE2FD440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/>
        </p:blipFill>
        <p:spPr>
          <a:xfrm>
            <a:off x="10872027" y="1497103"/>
            <a:ext cx="1068897" cy="750403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C5839-4362-39E6-8C2E-C15F2442C3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/>
        </p:blipFill>
        <p:spPr>
          <a:xfrm>
            <a:off x="599273" y="3601150"/>
            <a:ext cx="1068897" cy="750403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88764AD2-F19D-7CD6-9FB4-6C82318FE8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/>
        </p:blipFill>
        <p:spPr>
          <a:xfrm>
            <a:off x="1883367" y="3601150"/>
            <a:ext cx="1068897" cy="750403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8C72005C-CF03-9112-AD0C-571C3344AA2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/>
          <a:stretch/>
        </p:blipFill>
        <p:spPr>
          <a:xfrm>
            <a:off x="3167460" y="3601147"/>
            <a:ext cx="1068897" cy="750403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0BA70706-80DF-9CA8-1DEB-5A496289EA4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/>
        </p:blipFill>
        <p:spPr>
          <a:xfrm>
            <a:off x="4414128" y="3601146"/>
            <a:ext cx="1068897" cy="750403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B1912C1B-123D-6C17-348B-CF25EA5EDCA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/>
        </p:blipFill>
        <p:spPr>
          <a:xfrm>
            <a:off x="5603885" y="3601150"/>
            <a:ext cx="1068897" cy="750403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285860AD-CCF5-E3E4-3059-EB7225BFA251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/>
          <a:stretch/>
        </p:blipFill>
        <p:spPr>
          <a:xfrm>
            <a:off x="6937099" y="3566175"/>
            <a:ext cx="1168534" cy="820352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8D0858AD-7E98-F554-0665-AC37470277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rcRect/>
          <a:stretch/>
        </p:blipFill>
        <p:spPr>
          <a:xfrm>
            <a:off x="10907410" y="3601150"/>
            <a:ext cx="1068897" cy="750403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849D1D97-DBF6-070F-12B1-1EF33661D0C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/>
          <a:stretch/>
        </p:blipFill>
        <p:spPr>
          <a:xfrm>
            <a:off x="8205828" y="3566175"/>
            <a:ext cx="1168534" cy="82035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FC90937D-1251-D721-B671-7DDDB826F4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rcRect/>
          <a:stretch/>
        </p:blipFill>
        <p:spPr>
          <a:xfrm>
            <a:off x="9556618" y="3566175"/>
            <a:ext cx="1168534" cy="820352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5CF156B2-77C3-3EB3-8F7F-674B2D2D1A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rcRect/>
          <a:stretch/>
        </p:blipFill>
        <p:spPr>
          <a:xfrm>
            <a:off x="10872027" y="4705635"/>
            <a:ext cx="1068897" cy="750403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1E9EDD5C-E418-0AFE-A5C5-7AB6C4870B3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rcRect/>
          <a:stretch/>
        </p:blipFill>
        <p:spPr>
          <a:xfrm>
            <a:off x="9637749" y="4705635"/>
            <a:ext cx="1068897" cy="750403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70D56520-6FA0-23EE-0EAA-D3A8080E64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rcRect/>
          <a:stretch/>
        </p:blipFill>
        <p:spPr>
          <a:xfrm>
            <a:off x="8303836" y="4670660"/>
            <a:ext cx="1168534" cy="82035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E550F108-0A31-D8E1-AE14-0CC90815A01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rcRect/>
          <a:stretch/>
        </p:blipFill>
        <p:spPr>
          <a:xfrm>
            <a:off x="4358736" y="4670654"/>
            <a:ext cx="1168534" cy="82035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653FE164-879A-3483-BEE3-10D13C39B9B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rcRect/>
          <a:stretch/>
        </p:blipFill>
        <p:spPr>
          <a:xfrm>
            <a:off x="5636010" y="4670660"/>
            <a:ext cx="1168534" cy="82035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A3ABC915-B417-1098-F77A-E4F734B31C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rcRect/>
          <a:stretch/>
        </p:blipFill>
        <p:spPr>
          <a:xfrm>
            <a:off x="6969923" y="4670660"/>
            <a:ext cx="1168534" cy="820352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69F71017-6B5F-52C9-DD45-BAEA72BB023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rcRect/>
          <a:stretch/>
        </p:blipFill>
        <p:spPr>
          <a:xfrm>
            <a:off x="599273" y="4705635"/>
            <a:ext cx="1068895" cy="750403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D40C0A2E-9F4D-FDC1-F327-EA58ECE15E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/>
        </p:blipFill>
        <p:spPr>
          <a:xfrm>
            <a:off x="1858242" y="4705635"/>
            <a:ext cx="1068897" cy="750403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2BC7DC7E-B29F-3B72-154E-67BB5A362CB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rcRect/>
          <a:stretch/>
        </p:blipFill>
        <p:spPr>
          <a:xfrm>
            <a:off x="3167458" y="4705634"/>
            <a:ext cx="1068895" cy="75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85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93FE6B1A-3B91-F68A-53DA-45807C64F87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067833" y="2819703"/>
            <a:ext cx="6056334" cy="1974634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/>
              <a:t>Founded in 1999 by four students in Bergen (NO), itslearning was built with a clear mission: to make teaching more effective and learning more engaging.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dirty="0"/>
              <a:t>For over two decades, itslearning has improved education. By providing educators with high-quality, secure tools that foster engaging, effective, and pedagogically sound learning environments.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5EB1C3B-86C2-F111-DAE0-F14C928110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Our story</a:t>
            </a:r>
          </a:p>
        </p:txBody>
      </p:sp>
    </p:spTree>
    <p:extLst>
      <p:ext uri="{BB962C8B-B14F-4D97-AF65-F5344CB8AC3E}">
        <p14:creationId xmlns:p14="http://schemas.microsoft.com/office/powerpoint/2010/main" val="19761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0B0C027-1D0D-C240-BC9F-20B2DA8F3E01}"/>
              </a:ext>
            </a:extLst>
          </p:cNvPr>
          <p:cNvSpPr txBox="1"/>
          <p:nvPr/>
        </p:nvSpPr>
        <p:spPr>
          <a:xfrm>
            <a:off x="2136019" y="4851214"/>
            <a:ext cx="7919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You can change the colour of these icons using the PowerPoint </a:t>
            </a:r>
            <a:r>
              <a:rPr lang="en-GB" sz="2000" b="1" dirty="0"/>
              <a:t>Shape Fill </a:t>
            </a:r>
            <a:r>
              <a:rPr lang="en-GB" sz="2000" dirty="0"/>
              <a:t>option. When scaling, be sure to </a:t>
            </a:r>
            <a:r>
              <a:rPr lang="en-GB" sz="2000" b="1" dirty="0"/>
              <a:t>press and hold the shift key. </a:t>
            </a:r>
            <a:endParaRPr lang="en-GB" sz="1100" b="1" dirty="0"/>
          </a:p>
        </p:txBody>
      </p:sp>
      <p:sp>
        <p:nvSpPr>
          <p:cNvPr id="6" name="Graphic 3">
            <a:extLst>
              <a:ext uri="{FF2B5EF4-FFF2-40B4-BE49-F238E27FC236}">
                <a16:creationId xmlns:a16="http://schemas.microsoft.com/office/drawing/2014/main" id="{EED68DF1-3E25-CDC6-9492-95075AA4024F}"/>
              </a:ext>
            </a:extLst>
          </p:cNvPr>
          <p:cNvSpPr/>
          <p:nvPr/>
        </p:nvSpPr>
        <p:spPr>
          <a:xfrm>
            <a:off x="1847889" y="3789377"/>
            <a:ext cx="524210" cy="624108"/>
          </a:xfrm>
          <a:custGeom>
            <a:avLst/>
            <a:gdLst>
              <a:gd name="connsiteX0" fmla="*/ 100024 w 524210"/>
              <a:gd name="connsiteY0" fmla="*/ 150982 h 624108"/>
              <a:gd name="connsiteX1" fmla="*/ 197777 w 524210"/>
              <a:gd name="connsiteY1" fmla="*/ 221995 h 624108"/>
              <a:gd name="connsiteX2" fmla="*/ 326433 w 524210"/>
              <a:gd name="connsiteY2" fmla="*/ 221995 h 624108"/>
              <a:gd name="connsiteX3" fmla="*/ 424187 w 524210"/>
              <a:gd name="connsiteY3" fmla="*/ 150982 h 624108"/>
              <a:gd name="connsiteX4" fmla="*/ 448657 w 524210"/>
              <a:gd name="connsiteY4" fmla="*/ 133197 h 624108"/>
              <a:gd name="connsiteX5" fmla="*/ 464928 w 524210"/>
              <a:gd name="connsiteY5" fmla="*/ 121340 h 624108"/>
              <a:gd name="connsiteX6" fmla="*/ 476785 w 524210"/>
              <a:gd name="connsiteY6" fmla="*/ 137612 h 624108"/>
              <a:gd name="connsiteX7" fmla="*/ 512354 w 524210"/>
              <a:gd name="connsiteY7" fmla="*/ 186551 h 624108"/>
              <a:gd name="connsiteX8" fmla="*/ 524211 w 524210"/>
              <a:gd name="connsiteY8" fmla="*/ 202823 h 624108"/>
              <a:gd name="connsiteX9" fmla="*/ 507940 w 524210"/>
              <a:gd name="connsiteY9" fmla="*/ 214679 h 624108"/>
              <a:gd name="connsiteX10" fmla="*/ 483470 w 524210"/>
              <a:gd name="connsiteY10" fmla="*/ 232464 h 624108"/>
              <a:gd name="connsiteX11" fmla="*/ 383194 w 524210"/>
              <a:gd name="connsiteY11" fmla="*/ 305495 h 624108"/>
              <a:gd name="connsiteX12" fmla="*/ 383194 w 524210"/>
              <a:gd name="connsiteY12" fmla="*/ 343083 h 624108"/>
              <a:gd name="connsiteX13" fmla="*/ 383194 w 524210"/>
              <a:gd name="connsiteY13" fmla="*/ 363264 h 624108"/>
              <a:gd name="connsiteX14" fmla="*/ 383194 w 524210"/>
              <a:gd name="connsiteY14" fmla="*/ 393536 h 624108"/>
              <a:gd name="connsiteX15" fmla="*/ 383194 w 524210"/>
              <a:gd name="connsiteY15" fmla="*/ 394798 h 624108"/>
              <a:gd name="connsiteX16" fmla="*/ 441341 w 524210"/>
              <a:gd name="connsiteY16" fmla="*/ 461270 h 624108"/>
              <a:gd name="connsiteX17" fmla="*/ 470226 w 524210"/>
              <a:gd name="connsiteY17" fmla="*/ 494191 h 624108"/>
              <a:gd name="connsiteX18" fmla="*/ 441593 w 524210"/>
              <a:gd name="connsiteY18" fmla="*/ 527364 h 624108"/>
              <a:gd name="connsiteX19" fmla="*/ 391140 w 524210"/>
              <a:gd name="connsiteY19" fmla="*/ 585890 h 624108"/>
              <a:gd name="connsiteX20" fmla="*/ 371337 w 524210"/>
              <a:gd name="connsiteY20" fmla="*/ 608846 h 624108"/>
              <a:gd name="connsiteX21" fmla="*/ 358219 w 524210"/>
              <a:gd name="connsiteY21" fmla="*/ 624108 h 624108"/>
              <a:gd name="connsiteX22" fmla="*/ 342957 w 524210"/>
              <a:gd name="connsiteY22" fmla="*/ 610990 h 624108"/>
              <a:gd name="connsiteX23" fmla="*/ 297044 w 524210"/>
              <a:gd name="connsiteY23" fmla="*/ 571384 h 624108"/>
              <a:gd name="connsiteX24" fmla="*/ 281782 w 524210"/>
              <a:gd name="connsiteY24" fmla="*/ 558266 h 624108"/>
              <a:gd name="connsiteX25" fmla="*/ 294900 w 524210"/>
              <a:gd name="connsiteY25" fmla="*/ 543004 h 624108"/>
              <a:gd name="connsiteX26" fmla="*/ 314703 w 524210"/>
              <a:gd name="connsiteY26" fmla="*/ 520048 h 624108"/>
              <a:gd name="connsiteX27" fmla="*/ 336524 w 524210"/>
              <a:gd name="connsiteY27" fmla="*/ 494695 h 624108"/>
              <a:gd name="connsiteX28" fmla="*/ 309784 w 524210"/>
              <a:gd name="connsiteY28" fmla="*/ 464171 h 624108"/>
              <a:gd name="connsiteX29" fmla="*/ 302468 w 524210"/>
              <a:gd name="connsiteY29" fmla="*/ 464171 h 624108"/>
              <a:gd name="connsiteX30" fmla="*/ 221743 w 524210"/>
              <a:gd name="connsiteY30" fmla="*/ 464171 h 624108"/>
              <a:gd name="connsiteX31" fmla="*/ 214427 w 524210"/>
              <a:gd name="connsiteY31" fmla="*/ 464171 h 624108"/>
              <a:gd name="connsiteX32" fmla="*/ 187687 w 524210"/>
              <a:gd name="connsiteY32" fmla="*/ 494695 h 624108"/>
              <a:gd name="connsiteX33" fmla="*/ 209508 w 524210"/>
              <a:gd name="connsiteY33" fmla="*/ 520048 h 624108"/>
              <a:gd name="connsiteX34" fmla="*/ 229311 w 524210"/>
              <a:gd name="connsiteY34" fmla="*/ 543004 h 624108"/>
              <a:gd name="connsiteX35" fmla="*/ 242429 w 524210"/>
              <a:gd name="connsiteY35" fmla="*/ 558266 h 624108"/>
              <a:gd name="connsiteX36" fmla="*/ 227166 w 524210"/>
              <a:gd name="connsiteY36" fmla="*/ 571384 h 624108"/>
              <a:gd name="connsiteX37" fmla="*/ 181254 w 524210"/>
              <a:gd name="connsiteY37" fmla="*/ 610864 h 624108"/>
              <a:gd name="connsiteX38" fmla="*/ 165992 w 524210"/>
              <a:gd name="connsiteY38" fmla="*/ 623982 h 624108"/>
              <a:gd name="connsiteX39" fmla="*/ 152874 w 524210"/>
              <a:gd name="connsiteY39" fmla="*/ 608720 h 624108"/>
              <a:gd name="connsiteX40" fmla="*/ 133071 w 524210"/>
              <a:gd name="connsiteY40" fmla="*/ 585764 h 624108"/>
              <a:gd name="connsiteX41" fmla="*/ 82617 w 524210"/>
              <a:gd name="connsiteY41" fmla="*/ 527238 h 624108"/>
              <a:gd name="connsiteX42" fmla="*/ 53985 w 524210"/>
              <a:gd name="connsiteY42" fmla="*/ 494191 h 624108"/>
              <a:gd name="connsiteX43" fmla="*/ 82870 w 524210"/>
              <a:gd name="connsiteY43" fmla="*/ 461270 h 624108"/>
              <a:gd name="connsiteX44" fmla="*/ 141017 w 524210"/>
              <a:gd name="connsiteY44" fmla="*/ 394798 h 624108"/>
              <a:gd name="connsiteX45" fmla="*/ 141017 w 524210"/>
              <a:gd name="connsiteY45" fmla="*/ 393536 h 624108"/>
              <a:gd name="connsiteX46" fmla="*/ 141017 w 524210"/>
              <a:gd name="connsiteY46" fmla="*/ 363264 h 624108"/>
              <a:gd name="connsiteX47" fmla="*/ 141017 w 524210"/>
              <a:gd name="connsiteY47" fmla="*/ 343083 h 624108"/>
              <a:gd name="connsiteX48" fmla="*/ 141017 w 524210"/>
              <a:gd name="connsiteY48" fmla="*/ 305495 h 624108"/>
              <a:gd name="connsiteX49" fmla="*/ 40741 w 524210"/>
              <a:gd name="connsiteY49" fmla="*/ 232464 h 624108"/>
              <a:gd name="connsiteX50" fmla="*/ 16271 w 524210"/>
              <a:gd name="connsiteY50" fmla="*/ 214679 h 624108"/>
              <a:gd name="connsiteX51" fmla="*/ 0 w 524210"/>
              <a:gd name="connsiteY51" fmla="*/ 202823 h 624108"/>
              <a:gd name="connsiteX52" fmla="*/ 11857 w 524210"/>
              <a:gd name="connsiteY52" fmla="*/ 186551 h 624108"/>
              <a:gd name="connsiteX53" fmla="*/ 47426 w 524210"/>
              <a:gd name="connsiteY53" fmla="*/ 137612 h 624108"/>
              <a:gd name="connsiteX54" fmla="*/ 59283 w 524210"/>
              <a:gd name="connsiteY54" fmla="*/ 121340 h 624108"/>
              <a:gd name="connsiteX55" fmla="*/ 75554 w 524210"/>
              <a:gd name="connsiteY55" fmla="*/ 133197 h 624108"/>
              <a:gd name="connsiteX56" fmla="*/ 100024 w 524210"/>
              <a:gd name="connsiteY56" fmla="*/ 150982 h 624108"/>
              <a:gd name="connsiteX57" fmla="*/ 161199 w 524210"/>
              <a:gd name="connsiteY57" fmla="*/ 363264 h 624108"/>
              <a:gd name="connsiteX58" fmla="*/ 161199 w 524210"/>
              <a:gd name="connsiteY58" fmla="*/ 384328 h 624108"/>
              <a:gd name="connsiteX59" fmla="*/ 229311 w 524210"/>
              <a:gd name="connsiteY59" fmla="*/ 443990 h 624108"/>
              <a:gd name="connsiteX60" fmla="*/ 294900 w 524210"/>
              <a:gd name="connsiteY60" fmla="*/ 443990 h 624108"/>
              <a:gd name="connsiteX61" fmla="*/ 363012 w 524210"/>
              <a:gd name="connsiteY61" fmla="*/ 384328 h 624108"/>
              <a:gd name="connsiteX62" fmla="*/ 363012 w 524210"/>
              <a:gd name="connsiteY62" fmla="*/ 363264 h 624108"/>
              <a:gd name="connsiteX63" fmla="*/ 161199 w 524210"/>
              <a:gd name="connsiteY63" fmla="*/ 363264 h 624108"/>
              <a:gd name="connsiteX64" fmla="*/ 363012 w 524210"/>
              <a:gd name="connsiteY64" fmla="*/ 343083 h 624108"/>
              <a:gd name="connsiteX65" fmla="*/ 363012 w 524210"/>
              <a:gd name="connsiteY65" fmla="*/ 305495 h 624108"/>
              <a:gd name="connsiteX66" fmla="*/ 363012 w 524210"/>
              <a:gd name="connsiteY66" fmla="*/ 295152 h 624108"/>
              <a:gd name="connsiteX67" fmla="*/ 371337 w 524210"/>
              <a:gd name="connsiteY67" fmla="*/ 289098 h 624108"/>
              <a:gd name="connsiteX68" fmla="*/ 471613 w 524210"/>
              <a:gd name="connsiteY68" fmla="*/ 216193 h 624108"/>
              <a:gd name="connsiteX69" fmla="*/ 496083 w 524210"/>
              <a:gd name="connsiteY69" fmla="*/ 198408 h 624108"/>
              <a:gd name="connsiteX70" fmla="*/ 460513 w 524210"/>
              <a:gd name="connsiteY70" fmla="*/ 149468 h 624108"/>
              <a:gd name="connsiteX71" fmla="*/ 436043 w 524210"/>
              <a:gd name="connsiteY71" fmla="*/ 167253 h 624108"/>
              <a:gd name="connsiteX72" fmla="*/ 338290 w 524210"/>
              <a:gd name="connsiteY72" fmla="*/ 238266 h 624108"/>
              <a:gd name="connsiteX73" fmla="*/ 332992 w 524210"/>
              <a:gd name="connsiteY73" fmla="*/ 242176 h 624108"/>
              <a:gd name="connsiteX74" fmla="*/ 326433 w 524210"/>
              <a:gd name="connsiteY74" fmla="*/ 242176 h 624108"/>
              <a:gd name="connsiteX75" fmla="*/ 197777 w 524210"/>
              <a:gd name="connsiteY75" fmla="*/ 242176 h 624108"/>
              <a:gd name="connsiteX76" fmla="*/ 191218 w 524210"/>
              <a:gd name="connsiteY76" fmla="*/ 242176 h 624108"/>
              <a:gd name="connsiteX77" fmla="*/ 185921 w 524210"/>
              <a:gd name="connsiteY77" fmla="*/ 238266 h 624108"/>
              <a:gd name="connsiteX78" fmla="*/ 88167 w 524210"/>
              <a:gd name="connsiteY78" fmla="*/ 167253 h 624108"/>
              <a:gd name="connsiteX79" fmla="*/ 63697 w 524210"/>
              <a:gd name="connsiteY79" fmla="*/ 149468 h 624108"/>
              <a:gd name="connsiteX80" fmla="*/ 28128 w 524210"/>
              <a:gd name="connsiteY80" fmla="*/ 198408 h 624108"/>
              <a:gd name="connsiteX81" fmla="*/ 52598 w 524210"/>
              <a:gd name="connsiteY81" fmla="*/ 216193 h 624108"/>
              <a:gd name="connsiteX82" fmla="*/ 152874 w 524210"/>
              <a:gd name="connsiteY82" fmla="*/ 289098 h 624108"/>
              <a:gd name="connsiteX83" fmla="*/ 161199 w 524210"/>
              <a:gd name="connsiteY83" fmla="*/ 295152 h 624108"/>
              <a:gd name="connsiteX84" fmla="*/ 161199 w 524210"/>
              <a:gd name="connsiteY84" fmla="*/ 305369 h 624108"/>
              <a:gd name="connsiteX85" fmla="*/ 161199 w 524210"/>
              <a:gd name="connsiteY85" fmla="*/ 343083 h 624108"/>
              <a:gd name="connsiteX86" fmla="*/ 363012 w 524210"/>
              <a:gd name="connsiteY86" fmla="*/ 343083 h 624108"/>
              <a:gd name="connsiteX87" fmla="*/ 367427 w 524210"/>
              <a:gd name="connsiteY87" fmla="*/ 407411 h 624108"/>
              <a:gd name="connsiteX88" fmla="*/ 321893 w 524210"/>
              <a:gd name="connsiteY88" fmla="*/ 447269 h 624108"/>
              <a:gd name="connsiteX89" fmla="*/ 325046 w 524210"/>
              <a:gd name="connsiteY89" fmla="*/ 450927 h 624108"/>
              <a:gd name="connsiteX90" fmla="*/ 351786 w 524210"/>
              <a:gd name="connsiteY90" fmla="*/ 481451 h 624108"/>
              <a:gd name="connsiteX91" fmla="*/ 363391 w 524210"/>
              <a:gd name="connsiteY91" fmla="*/ 494695 h 624108"/>
              <a:gd name="connsiteX92" fmla="*/ 351912 w 524210"/>
              <a:gd name="connsiteY92" fmla="*/ 507939 h 624108"/>
              <a:gd name="connsiteX93" fmla="*/ 330091 w 524210"/>
              <a:gd name="connsiteY93" fmla="*/ 533292 h 624108"/>
              <a:gd name="connsiteX94" fmla="*/ 310288 w 524210"/>
              <a:gd name="connsiteY94" fmla="*/ 556248 h 624108"/>
              <a:gd name="connsiteX95" fmla="*/ 356201 w 524210"/>
              <a:gd name="connsiteY95" fmla="*/ 595728 h 624108"/>
              <a:gd name="connsiteX96" fmla="*/ 376004 w 524210"/>
              <a:gd name="connsiteY96" fmla="*/ 572772 h 624108"/>
              <a:gd name="connsiteX97" fmla="*/ 426457 w 524210"/>
              <a:gd name="connsiteY97" fmla="*/ 514246 h 624108"/>
              <a:gd name="connsiteX98" fmla="*/ 443611 w 524210"/>
              <a:gd name="connsiteY98" fmla="*/ 494317 h 624108"/>
              <a:gd name="connsiteX99" fmla="*/ 426331 w 524210"/>
              <a:gd name="connsiteY99" fmla="*/ 474514 h 624108"/>
              <a:gd name="connsiteX100" fmla="*/ 368058 w 524210"/>
              <a:gd name="connsiteY100" fmla="*/ 408042 h 624108"/>
              <a:gd name="connsiteX101" fmla="*/ 367427 w 524210"/>
              <a:gd name="connsiteY101" fmla="*/ 407285 h 624108"/>
              <a:gd name="connsiteX102" fmla="*/ 202318 w 524210"/>
              <a:gd name="connsiteY102" fmla="*/ 447269 h 624108"/>
              <a:gd name="connsiteX103" fmla="*/ 156784 w 524210"/>
              <a:gd name="connsiteY103" fmla="*/ 407411 h 624108"/>
              <a:gd name="connsiteX104" fmla="*/ 156153 w 524210"/>
              <a:gd name="connsiteY104" fmla="*/ 408168 h 624108"/>
              <a:gd name="connsiteX105" fmla="*/ 98006 w 524210"/>
              <a:gd name="connsiteY105" fmla="*/ 474514 h 624108"/>
              <a:gd name="connsiteX106" fmla="*/ 80725 w 524210"/>
              <a:gd name="connsiteY106" fmla="*/ 494317 h 624108"/>
              <a:gd name="connsiteX107" fmla="*/ 97880 w 524210"/>
              <a:gd name="connsiteY107" fmla="*/ 514246 h 624108"/>
              <a:gd name="connsiteX108" fmla="*/ 148333 w 524210"/>
              <a:gd name="connsiteY108" fmla="*/ 572772 h 624108"/>
              <a:gd name="connsiteX109" fmla="*/ 168136 w 524210"/>
              <a:gd name="connsiteY109" fmla="*/ 595728 h 624108"/>
              <a:gd name="connsiteX110" fmla="*/ 214049 w 524210"/>
              <a:gd name="connsiteY110" fmla="*/ 556248 h 624108"/>
              <a:gd name="connsiteX111" fmla="*/ 194246 w 524210"/>
              <a:gd name="connsiteY111" fmla="*/ 533292 h 624108"/>
              <a:gd name="connsiteX112" fmla="*/ 172424 w 524210"/>
              <a:gd name="connsiteY112" fmla="*/ 507939 h 624108"/>
              <a:gd name="connsiteX113" fmla="*/ 160946 w 524210"/>
              <a:gd name="connsiteY113" fmla="*/ 494695 h 624108"/>
              <a:gd name="connsiteX114" fmla="*/ 172551 w 524210"/>
              <a:gd name="connsiteY114" fmla="*/ 481451 h 624108"/>
              <a:gd name="connsiteX115" fmla="*/ 199291 w 524210"/>
              <a:gd name="connsiteY115" fmla="*/ 450927 h 624108"/>
              <a:gd name="connsiteX116" fmla="*/ 202444 w 524210"/>
              <a:gd name="connsiteY116" fmla="*/ 447269 h 624108"/>
              <a:gd name="connsiteX117" fmla="*/ 332740 w 524210"/>
              <a:gd name="connsiteY117" fmla="*/ 90816 h 624108"/>
              <a:gd name="connsiteX118" fmla="*/ 262105 w 524210"/>
              <a:gd name="connsiteY118" fmla="*/ 20181 h 624108"/>
              <a:gd name="connsiteX119" fmla="*/ 191471 w 524210"/>
              <a:gd name="connsiteY119" fmla="*/ 90816 h 624108"/>
              <a:gd name="connsiteX120" fmla="*/ 262105 w 524210"/>
              <a:gd name="connsiteY120" fmla="*/ 161451 h 624108"/>
              <a:gd name="connsiteX121" fmla="*/ 332740 w 524210"/>
              <a:gd name="connsiteY121" fmla="*/ 90816 h 624108"/>
              <a:gd name="connsiteX122" fmla="*/ 171289 w 524210"/>
              <a:gd name="connsiteY122" fmla="*/ 90816 h 624108"/>
              <a:gd name="connsiteX123" fmla="*/ 262105 w 524210"/>
              <a:gd name="connsiteY123" fmla="*/ 0 h 624108"/>
              <a:gd name="connsiteX124" fmla="*/ 352921 w 524210"/>
              <a:gd name="connsiteY124" fmla="*/ 90816 h 624108"/>
              <a:gd name="connsiteX125" fmla="*/ 262105 w 524210"/>
              <a:gd name="connsiteY125" fmla="*/ 181632 h 624108"/>
              <a:gd name="connsiteX126" fmla="*/ 171289 w 524210"/>
              <a:gd name="connsiteY126" fmla="*/ 90816 h 62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524210" h="624108">
                <a:moveTo>
                  <a:pt x="100024" y="150982"/>
                </a:moveTo>
                <a:lnTo>
                  <a:pt x="197777" y="221995"/>
                </a:lnTo>
                <a:lnTo>
                  <a:pt x="326433" y="221995"/>
                </a:lnTo>
                <a:lnTo>
                  <a:pt x="424187" y="150982"/>
                </a:lnTo>
                <a:lnTo>
                  <a:pt x="448657" y="133197"/>
                </a:lnTo>
                <a:lnTo>
                  <a:pt x="464928" y="121340"/>
                </a:lnTo>
                <a:lnTo>
                  <a:pt x="476785" y="137612"/>
                </a:lnTo>
                <a:lnTo>
                  <a:pt x="512354" y="186551"/>
                </a:lnTo>
                <a:lnTo>
                  <a:pt x="524211" y="202823"/>
                </a:lnTo>
                <a:lnTo>
                  <a:pt x="507940" y="214679"/>
                </a:lnTo>
                <a:lnTo>
                  <a:pt x="483470" y="232464"/>
                </a:lnTo>
                <a:lnTo>
                  <a:pt x="383194" y="305495"/>
                </a:lnTo>
                <a:lnTo>
                  <a:pt x="383194" y="343083"/>
                </a:lnTo>
                <a:lnTo>
                  <a:pt x="383194" y="363264"/>
                </a:lnTo>
                <a:lnTo>
                  <a:pt x="383194" y="393536"/>
                </a:lnTo>
                <a:lnTo>
                  <a:pt x="383194" y="394798"/>
                </a:lnTo>
                <a:lnTo>
                  <a:pt x="441341" y="461270"/>
                </a:lnTo>
                <a:lnTo>
                  <a:pt x="470226" y="494191"/>
                </a:lnTo>
                <a:lnTo>
                  <a:pt x="441593" y="527364"/>
                </a:lnTo>
                <a:lnTo>
                  <a:pt x="391140" y="585890"/>
                </a:lnTo>
                <a:lnTo>
                  <a:pt x="371337" y="608846"/>
                </a:lnTo>
                <a:lnTo>
                  <a:pt x="358219" y="624108"/>
                </a:lnTo>
                <a:lnTo>
                  <a:pt x="342957" y="610990"/>
                </a:lnTo>
                <a:lnTo>
                  <a:pt x="297044" y="571384"/>
                </a:lnTo>
                <a:lnTo>
                  <a:pt x="281782" y="558266"/>
                </a:lnTo>
                <a:lnTo>
                  <a:pt x="294900" y="543004"/>
                </a:lnTo>
                <a:lnTo>
                  <a:pt x="314703" y="520048"/>
                </a:lnTo>
                <a:lnTo>
                  <a:pt x="336524" y="494695"/>
                </a:lnTo>
                <a:lnTo>
                  <a:pt x="309784" y="464171"/>
                </a:lnTo>
                <a:lnTo>
                  <a:pt x="302468" y="464171"/>
                </a:lnTo>
                <a:lnTo>
                  <a:pt x="221743" y="464171"/>
                </a:lnTo>
                <a:lnTo>
                  <a:pt x="214427" y="464171"/>
                </a:lnTo>
                <a:lnTo>
                  <a:pt x="187687" y="494695"/>
                </a:lnTo>
                <a:lnTo>
                  <a:pt x="209508" y="520048"/>
                </a:lnTo>
                <a:lnTo>
                  <a:pt x="229311" y="543004"/>
                </a:lnTo>
                <a:lnTo>
                  <a:pt x="242429" y="558266"/>
                </a:lnTo>
                <a:lnTo>
                  <a:pt x="227166" y="571384"/>
                </a:lnTo>
                <a:lnTo>
                  <a:pt x="181254" y="610864"/>
                </a:lnTo>
                <a:lnTo>
                  <a:pt x="165992" y="623982"/>
                </a:lnTo>
                <a:lnTo>
                  <a:pt x="152874" y="608720"/>
                </a:lnTo>
                <a:lnTo>
                  <a:pt x="133071" y="585764"/>
                </a:lnTo>
                <a:lnTo>
                  <a:pt x="82617" y="527238"/>
                </a:lnTo>
                <a:lnTo>
                  <a:pt x="53985" y="494191"/>
                </a:lnTo>
                <a:lnTo>
                  <a:pt x="82870" y="461270"/>
                </a:lnTo>
                <a:lnTo>
                  <a:pt x="141017" y="394798"/>
                </a:lnTo>
                <a:lnTo>
                  <a:pt x="141017" y="393536"/>
                </a:lnTo>
                <a:lnTo>
                  <a:pt x="141017" y="363264"/>
                </a:lnTo>
                <a:lnTo>
                  <a:pt x="141017" y="343083"/>
                </a:lnTo>
                <a:lnTo>
                  <a:pt x="141017" y="305495"/>
                </a:lnTo>
                <a:lnTo>
                  <a:pt x="40741" y="232464"/>
                </a:lnTo>
                <a:lnTo>
                  <a:pt x="16271" y="214679"/>
                </a:lnTo>
                <a:lnTo>
                  <a:pt x="0" y="202823"/>
                </a:lnTo>
                <a:lnTo>
                  <a:pt x="11857" y="186551"/>
                </a:lnTo>
                <a:lnTo>
                  <a:pt x="47426" y="137612"/>
                </a:lnTo>
                <a:lnTo>
                  <a:pt x="59283" y="121340"/>
                </a:lnTo>
                <a:lnTo>
                  <a:pt x="75554" y="133197"/>
                </a:lnTo>
                <a:lnTo>
                  <a:pt x="100024" y="150982"/>
                </a:lnTo>
                <a:close/>
                <a:moveTo>
                  <a:pt x="161199" y="363264"/>
                </a:moveTo>
                <a:lnTo>
                  <a:pt x="161199" y="384328"/>
                </a:lnTo>
                <a:lnTo>
                  <a:pt x="229311" y="443990"/>
                </a:lnTo>
                <a:lnTo>
                  <a:pt x="294900" y="443990"/>
                </a:lnTo>
                <a:lnTo>
                  <a:pt x="363012" y="384328"/>
                </a:lnTo>
                <a:lnTo>
                  <a:pt x="363012" y="363264"/>
                </a:lnTo>
                <a:lnTo>
                  <a:pt x="161199" y="363264"/>
                </a:lnTo>
                <a:close/>
                <a:moveTo>
                  <a:pt x="363012" y="343083"/>
                </a:moveTo>
                <a:lnTo>
                  <a:pt x="363012" y="305495"/>
                </a:lnTo>
                <a:lnTo>
                  <a:pt x="363012" y="295152"/>
                </a:lnTo>
                <a:lnTo>
                  <a:pt x="371337" y="289098"/>
                </a:lnTo>
                <a:lnTo>
                  <a:pt x="471613" y="216193"/>
                </a:lnTo>
                <a:lnTo>
                  <a:pt x="496083" y="198408"/>
                </a:lnTo>
                <a:lnTo>
                  <a:pt x="460513" y="149468"/>
                </a:lnTo>
                <a:lnTo>
                  <a:pt x="436043" y="167253"/>
                </a:lnTo>
                <a:lnTo>
                  <a:pt x="338290" y="238266"/>
                </a:lnTo>
                <a:lnTo>
                  <a:pt x="332992" y="242176"/>
                </a:lnTo>
                <a:lnTo>
                  <a:pt x="326433" y="242176"/>
                </a:lnTo>
                <a:lnTo>
                  <a:pt x="197777" y="242176"/>
                </a:lnTo>
                <a:lnTo>
                  <a:pt x="191218" y="242176"/>
                </a:lnTo>
                <a:lnTo>
                  <a:pt x="185921" y="238266"/>
                </a:lnTo>
                <a:lnTo>
                  <a:pt x="88167" y="167253"/>
                </a:lnTo>
                <a:lnTo>
                  <a:pt x="63697" y="149468"/>
                </a:lnTo>
                <a:lnTo>
                  <a:pt x="28128" y="198408"/>
                </a:lnTo>
                <a:lnTo>
                  <a:pt x="52598" y="216193"/>
                </a:lnTo>
                <a:lnTo>
                  <a:pt x="152874" y="289098"/>
                </a:lnTo>
                <a:lnTo>
                  <a:pt x="161199" y="295152"/>
                </a:lnTo>
                <a:lnTo>
                  <a:pt x="161199" y="305369"/>
                </a:lnTo>
                <a:lnTo>
                  <a:pt x="161199" y="343083"/>
                </a:lnTo>
                <a:lnTo>
                  <a:pt x="363012" y="343083"/>
                </a:lnTo>
                <a:close/>
                <a:moveTo>
                  <a:pt x="367427" y="407411"/>
                </a:moveTo>
                <a:lnTo>
                  <a:pt x="321893" y="447269"/>
                </a:lnTo>
                <a:lnTo>
                  <a:pt x="325046" y="450927"/>
                </a:lnTo>
                <a:lnTo>
                  <a:pt x="351786" y="481451"/>
                </a:lnTo>
                <a:lnTo>
                  <a:pt x="363391" y="494695"/>
                </a:lnTo>
                <a:lnTo>
                  <a:pt x="351912" y="507939"/>
                </a:lnTo>
                <a:lnTo>
                  <a:pt x="330091" y="533292"/>
                </a:lnTo>
                <a:lnTo>
                  <a:pt x="310288" y="556248"/>
                </a:lnTo>
                <a:lnTo>
                  <a:pt x="356201" y="595728"/>
                </a:lnTo>
                <a:lnTo>
                  <a:pt x="376004" y="572772"/>
                </a:lnTo>
                <a:lnTo>
                  <a:pt x="426457" y="514246"/>
                </a:lnTo>
                <a:lnTo>
                  <a:pt x="443611" y="494317"/>
                </a:lnTo>
                <a:lnTo>
                  <a:pt x="426331" y="474514"/>
                </a:lnTo>
                <a:lnTo>
                  <a:pt x="368058" y="408042"/>
                </a:lnTo>
                <a:lnTo>
                  <a:pt x="367427" y="407285"/>
                </a:lnTo>
                <a:close/>
                <a:moveTo>
                  <a:pt x="202318" y="447269"/>
                </a:moveTo>
                <a:lnTo>
                  <a:pt x="156784" y="407411"/>
                </a:lnTo>
                <a:lnTo>
                  <a:pt x="156153" y="408168"/>
                </a:lnTo>
                <a:lnTo>
                  <a:pt x="98006" y="474514"/>
                </a:lnTo>
                <a:lnTo>
                  <a:pt x="80725" y="494317"/>
                </a:lnTo>
                <a:lnTo>
                  <a:pt x="97880" y="514246"/>
                </a:lnTo>
                <a:lnTo>
                  <a:pt x="148333" y="572772"/>
                </a:lnTo>
                <a:lnTo>
                  <a:pt x="168136" y="595728"/>
                </a:lnTo>
                <a:lnTo>
                  <a:pt x="214049" y="556248"/>
                </a:lnTo>
                <a:lnTo>
                  <a:pt x="194246" y="533292"/>
                </a:lnTo>
                <a:lnTo>
                  <a:pt x="172424" y="507939"/>
                </a:lnTo>
                <a:lnTo>
                  <a:pt x="160946" y="494695"/>
                </a:lnTo>
                <a:lnTo>
                  <a:pt x="172551" y="481451"/>
                </a:lnTo>
                <a:lnTo>
                  <a:pt x="199291" y="450927"/>
                </a:lnTo>
                <a:lnTo>
                  <a:pt x="202444" y="447269"/>
                </a:lnTo>
                <a:close/>
                <a:moveTo>
                  <a:pt x="332740" y="90816"/>
                </a:moveTo>
                <a:cubicBezTo>
                  <a:pt x="332740" y="51806"/>
                  <a:pt x="301116" y="20181"/>
                  <a:pt x="262105" y="20181"/>
                </a:cubicBezTo>
                <a:cubicBezTo>
                  <a:pt x="223095" y="20181"/>
                  <a:pt x="191471" y="51806"/>
                  <a:pt x="191471" y="90816"/>
                </a:cubicBezTo>
                <a:cubicBezTo>
                  <a:pt x="191471" y="129827"/>
                  <a:pt x="223095" y="161451"/>
                  <a:pt x="262105" y="161451"/>
                </a:cubicBezTo>
                <a:cubicBezTo>
                  <a:pt x="301116" y="161451"/>
                  <a:pt x="332740" y="129827"/>
                  <a:pt x="332740" y="90816"/>
                </a:cubicBezTo>
                <a:close/>
                <a:moveTo>
                  <a:pt x="171289" y="90816"/>
                </a:moveTo>
                <a:cubicBezTo>
                  <a:pt x="171289" y="40660"/>
                  <a:pt x="211950" y="0"/>
                  <a:pt x="262105" y="0"/>
                </a:cubicBezTo>
                <a:cubicBezTo>
                  <a:pt x="312261" y="0"/>
                  <a:pt x="352921" y="40660"/>
                  <a:pt x="352921" y="90816"/>
                </a:cubicBezTo>
                <a:cubicBezTo>
                  <a:pt x="352921" y="140973"/>
                  <a:pt x="312261" y="181632"/>
                  <a:pt x="262105" y="181632"/>
                </a:cubicBezTo>
                <a:cubicBezTo>
                  <a:pt x="211950" y="181632"/>
                  <a:pt x="171289" y="140973"/>
                  <a:pt x="171289" y="90816"/>
                </a:cubicBezTo>
                <a:close/>
              </a:path>
            </a:pathLst>
          </a:custGeom>
          <a:solidFill>
            <a:schemeClr val="accent1"/>
          </a:solidFill>
          <a:ln w="125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B2F7527-C047-0EBB-46B4-3D439E92C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73554" y="3777638"/>
            <a:ext cx="647586" cy="647586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D0FA6DC-3DDB-9D25-5E87-51453B45E7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822595" y="3777638"/>
            <a:ext cx="323793" cy="6475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348962E-355A-E793-4D4D-1E92974969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547843" y="3767427"/>
            <a:ext cx="835012" cy="6680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829B8D8-87C9-B901-0815-283BA0E932A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784310" y="3767427"/>
            <a:ext cx="584507" cy="6680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8BC3D45-77A5-A90E-E411-BA8BA57503C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770272" y="3767427"/>
            <a:ext cx="501006" cy="6680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6B713B6B-646D-B896-63FC-1EFA1786477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672733" y="3767427"/>
            <a:ext cx="668009" cy="6680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B46A6471-84E7-89FC-88E4-3CAA2B0219E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8742197" y="3767427"/>
            <a:ext cx="501006" cy="6680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778B9100-B719-FB91-AA5C-01861A19722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9644654" y="3821649"/>
            <a:ext cx="699458" cy="55956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9267C2D-CCD7-B6BD-EA33-9017CAEFBF5E}"/>
              </a:ext>
            </a:extLst>
          </p:cNvPr>
          <p:cNvSpPr txBox="1"/>
          <p:nvPr/>
        </p:nvSpPr>
        <p:spPr>
          <a:xfrm>
            <a:off x="2687960" y="2737636"/>
            <a:ext cx="6816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/>
              <a:t>Over 3300 icons are included in the zip file that comes with this template. </a:t>
            </a:r>
            <a:endParaRPr lang="en-GB" sz="1000" b="1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476A4B-7D38-5BE3-D7F8-32A6B5E6D7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Icons</a:t>
            </a:r>
          </a:p>
        </p:txBody>
      </p:sp>
    </p:spTree>
    <p:extLst>
      <p:ext uri="{BB962C8B-B14F-4D97-AF65-F5344CB8AC3E}">
        <p14:creationId xmlns:p14="http://schemas.microsoft.com/office/powerpoint/2010/main" val="290109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0FD2A40-B473-6F84-4AF0-AC38C0B46BF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3" t="-12235" r="-8611" b="-29792"/>
          <a:stretch/>
        </p:blipFill>
        <p:spPr>
          <a:xfrm>
            <a:off x="6096000" y="0"/>
            <a:ext cx="6096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06866B-7221-E9CD-83A7-F87D3F9F3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your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60A212F-8DBF-D4B8-1487-BA3AB75A68C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59921" y="2843213"/>
            <a:ext cx="4538352" cy="3323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Nunc viverra imperdiet enim. Fusce est. Vivamus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247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ECDBA57-B45E-9A92-328B-43361BE219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655" t="-15045" r="-188" b="-27298"/>
          <a:stretch/>
        </p:blipFill>
        <p:spPr>
          <a:xfrm>
            <a:off x="83762" y="0"/>
            <a:ext cx="5703084" cy="6858000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1B862E0-FE99-A374-0CD4-17A9B9173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Start a new section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4F1777E-C479-DCB6-9C95-1A387890A7D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226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533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3E6AF55-05F7-DEF5-2527-E8F59C83BD8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6507" t="-13440" r="-15252" b="-27676"/>
          <a:stretch/>
        </p:blipFill>
        <p:spPr>
          <a:xfrm>
            <a:off x="676161" y="408072"/>
            <a:ext cx="1174424" cy="117085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F214EA8-798B-D7C8-9B1E-39E08FE1E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Heading goes here…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3732B83-2210-E8CF-D96E-1DF2E2346E5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165BABA-041E-EAA3-15C9-F129414B389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88B8D3-9E63-606F-606D-A44B5DA0B1F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84B5FCA0-5E20-57FA-C10D-2A9CE23B2A82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6983" r="16983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BBBC7C8-CAAA-E28B-8298-841E7E722F2F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006" r="17006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60DBB76-9171-EB46-8050-91B6AFF96565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006" r="170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31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35BB756-A1D5-B90D-B375-098E4E397D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r>
              <a:rPr lang="en-GB" dirty="0"/>
              <a:t>Nunc </a:t>
            </a:r>
            <a:r>
              <a:rPr lang="en-GB" dirty="0" err="1"/>
              <a:t>viverra</a:t>
            </a:r>
            <a:r>
              <a:rPr lang="en-GB" dirty="0"/>
              <a:t> </a:t>
            </a:r>
            <a:r>
              <a:rPr lang="en-GB" dirty="0" err="1"/>
              <a:t>imperdiet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est. </a:t>
            </a:r>
            <a:r>
              <a:rPr lang="en-GB" dirty="0" err="1"/>
              <a:t>Vivamus</a:t>
            </a:r>
            <a:r>
              <a:rPr lang="en-GB" dirty="0"/>
              <a:t>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Point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Point 1b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1DCEA5C-7086-96A5-C861-B4879B2819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DAC1B05-3D7D-5AEB-D3B0-6620795AD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Sub Header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4B1813B-6030-4D27-5101-FAA53561F8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r>
              <a:rPr lang="en-GB" dirty="0"/>
              <a:t>Nunc </a:t>
            </a:r>
            <a:r>
              <a:rPr lang="en-GB" dirty="0" err="1"/>
              <a:t>viverra</a:t>
            </a:r>
            <a:r>
              <a:rPr lang="en-GB" dirty="0"/>
              <a:t> </a:t>
            </a:r>
            <a:r>
              <a:rPr lang="en-GB" dirty="0" err="1"/>
              <a:t>imperdiet</a:t>
            </a:r>
            <a:r>
              <a:rPr lang="en-GB" dirty="0"/>
              <a:t> </a:t>
            </a:r>
            <a:r>
              <a:rPr lang="en-GB" dirty="0" err="1"/>
              <a:t>enim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est. </a:t>
            </a:r>
            <a:r>
              <a:rPr lang="en-GB" dirty="0" err="1"/>
              <a:t>Vivamus</a:t>
            </a:r>
            <a:r>
              <a:rPr lang="en-GB" dirty="0"/>
              <a:t> a </a:t>
            </a:r>
            <a:r>
              <a:rPr lang="en-GB" dirty="0" err="1"/>
              <a:t>tellus</a:t>
            </a:r>
            <a:r>
              <a:rPr lang="en-GB" dirty="0"/>
              <a:t>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22F50CE-6523-5E44-F8D1-E65DCC865A4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Header</a:t>
            </a:r>
          </a:p>
        </p:txBody>
      </p:sp>
      <p:pic>
        <p:nvPicPr>
          <p:cNvPr id="72" name="Picture Placeholder 71">
            <a:extLst>
              <a:ext uri="{FF2B5EF4-FFF2-40B4-BE49-F238E27FC236}">
                <a16:creationId xmlns:a16="http://schemas.microsoft.com/office/drawing/2014/main" id="{42C820DD-DCC2-C612-C5EE-D2F87BFFB52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23731" t="-22124" r="-25076" b="-26282"/>
          <a:stretch/>
        </p:blipFill>
        <p:spPr>
          <a:xfrm>
            <a:off x="680058" y="413461"/>
            <a:ext cx="1174424" cy="1170858"/>
          </a:xfrm>
        </p:spPr>
      </p:pic>
    </p:spTree>
    <p:extLst>
      <p:ext uri="{BB962C8B-B14F-4D97-AF65-F5344CB8AC3E}">
        <p14:creationId xmlns:p14="http://schemas.microsoft.com/office/powerpoint/2010/main" val="220123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2C4744C6-B07A-728B-FEC8-847D5EF624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 err="1"/>
              <a:t>itslearning</a:t>
            </a:r>
            <a:endParaRPr lang="en-GB" dirty="0"/>
          </a:p>
        </p:txBody>
      </p:sp>
      <p:sp>
        <p:nvSpPr>
          <p:cNvPr id="52" name="Text Placeholder 51">
            <a:extLst>
              <a:ext uri="{FF2B5EF4-FFF2-40B4-BE49-F238E27FC236}">
                <a16:creationId xmlns:a16="http://schemas.microsoft.com/office/drawing/2014/main" id="{D97D6338-6C39-8968-7790-33823A2F64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/>
              <a:t>Moodle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833EBCD-CB71-5E35-C47C-1ACAC57AFF6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14425" y="2041025"/>
            <a:ext cx="4111625" cy="1058211"/>
          </a:xfrm>
        </p:spPr>
        <p:txBody>
          <a:bodyPr>
            <a:normAutofit/>
          </a:bodyPr>
          <a:lstStyle/>
          <a:p>
            <a:r>
              <a:rPr lang="en-GB" dirty="0"/>
              <a:t>Point 1</a:t>
            </a:r>
          </a:p>
          <a:p>
            <a:r>
              <a:rPr lang="en-GB" dirty="0"/>
              <a:t>Point 2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25A58B75-3283-E6FF-242A-4E14AF48672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020855" y="2049513"/>
            <a:ext cx="4111625" cy="1058211"/>
          </a:xfrm>
        </p:spPr>
        <p:txBody>
          <a:bodyPr/>
          <a:lstStyle/>
          <a:p>
            <a:r>
              <a:rPr lang="en-GB" dirty="0"/>
              <a:t>Point 1</a:t>
            </a:r>
          </a:p>
          <a:p>
            <a:r>
              <a:rPr lang="en-GB" dirty="0"/>
              <a:t>Point 2</a:t>
            </a:r>
          </a:p>
          <a:p>
            <a:r>
              <a:rPr lang="en-GB" dirty="0"/>
              <a:t>Point 3</a:t>
            </a:r>
          </a:p>
        </p:txBody>
      </p:sp>
      <p:sp>
        <p:nvSpPr>
          <p:cNvPr id="53" name="Text Placeholder 52">
            <a:extLst>
              <a:ext uri="{FF2B5EF4-FFF2-40B4-BE49-F238E27FC236}">
                <a16:creationId xmlns:a16="http://schemas.microsoft.com/office/drawing/2014/main" id="{9F7F8A0D-4B2C-3A53-FC6E-40127FCEFA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34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3"/>
                </a:solidFill>
              </a:rPr>
              <a:t>VS</a:t>
            </a:r>
          </a:p>
        </p:txBody>
      </p:sp>
      <p:sp>
        <p:nvSpPr>
          <p:cNvPr id="2" name="Text Placeholder 53">
            <a:extLst>
              <a:ext uri="{FF2B5EF4-FFF2-40B4-BE49-F238E27FC236}">
                <a16:creationId xmlns:a16="http://schemas.microsoft.com/office/drawing/2014/main" id="{2BBF8ABB-8683-BC0A-318F-3FC3B0D26365}"/>
              </a:ext>
            </a:extLst>
          </p:cNvPr>
          <p:cNvSpPr txBox="1">
            <a:spLocks/>
          </p:cNvSpPr>
          <p:nvPr/>
        </p:nvSpPr>
        <p:spPr>
          <a:xfrm>
            <a:off x="1106088" y="2774344"/>
            <a:ext cx="4111625" cy="339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0975" indent="-1809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20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Point 3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D2A49F90-0768-21AA-C82E-EA37A58400EA}"/>
              </a:ext>
            </a:extLst>
          </p:cNvPr>
          <p:cNvSpPr txBox="1">
            <a:spLocks/>
          </p:cNvSpPr>
          <p:nvPr/>
        </p:nvSpPr>
        <p:spPr>
          <a:xfrm>
            <a:off x="1114425" y="3140968"/>
            <a:ext cx="4111625" cy="1906768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180975" indent="-1809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20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Point 4</a:t>
            </a:r>
          </a:p>
          <a:p>
            <a:r>
              <a:rPr lang="en-GB" dirty="0"/>
              <a:t>Point 5</a:t>
            </a:r>
          </a:p>
          <a:p>
            <a:r>
              <a:rPr lang="en-GB" dirty="0"/>
              <a:t>Point 6</a:t>
            </a:r>
          </a:p>
          <a:p>
            <a:r>
              <a:rPr lang="en-GB" dirty="0"/>
              <a:t>Point 7</a:t>
            </a:r>
          </a:p>
          <a:p>
            <a:r>
              <a:rPr lang="en-GB" dirty="0"/>
              <a:t>Point 8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AE77B93D-0763-FCB0-8DFE-E0ED77420DBB}"/>
              </a:ext>
            </a:extLst>
          </p:cNvPr>
          <p:cNvSpPr txBox="1">
            <a:spLocks/>
          </p:cNvSpPr>
          <p:nvPr/>
        </p:nvSpPr>
        <p:spPr>
          <a:xfrm>
            <a:off x="7025926" y="3147146"/>
            <a:ext cx="4111625" cy="708354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180975" indent="-1809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20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Point 4</a:t>
            </a:r>
          </a:p>
          <a:p>
            <a:r>
              <a:rPr lang="en-GB" dirty="0"/>
              <a:t>Point 5</a:t>
            </a:r>
          </a:p>
          <a:p>
            <a:endParaRPr lang="en-GB" dirty="0"/>
          </a:p>
        </p:txBody>
      </p:sp>
      <p:sp>
        <p:nvSpPr>
          <p:cNvPr id="5" name="Text Placeholder 53">
            <a:extLst>
              <a:ext uri="{FF2B5EF4-FFF2-40B4-BE49-F238E27FC236}">
                <a16:creationId xmlns:a16="http://schemas.microsoft.com/office/drawing/2014/main" id="{5A5A0AAF-5AD5-91CB-69FB-EBC4DBDE6BA2}"/>
              </a:ext>
            </a:extLst>
          </p:cNvPr>
          <p:cNvSpPr txBox="1">
            <a:spLocks/>
          </p:cNvSpPr>
          <p:nvPr/>
        </p:nvSpPr>
        <p:spPr>
          <a:xfrm>
            <a:off x="7020855" y="3861048"/>
            <a:ext cx="4111625" cy="1138530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>
            <a:lvl1pPr marL="180975" indent="-1809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20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Point 6</a:t>
            </a:r>
          </a:p>
          <a:p>
            <a:r>
              <a:rPr lang="en-GB" dirty="0"/>
              <a:t>Point 7</a:t>
            </a:r>
          </a:p>
          <a:p>
            <a:r>
              <a:rPr lang="en-GB" dirty="0"/>
              <a:t>Point 8</a:t>
            </a:r>
          </a:p>
        </p:txBody>
      </p:sp>
    </p:spTree>
    <p:extLst>
      <p:ext uri="{BB962C8B-B14F-4D97-AF65-F5344CB8AC3E}">
        <p14:creationId xmlns:p14="http://schemas.microsoft.com/office/powerpoint/2010/main" val="139350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B1E7AE-2865-D635-B6D3-80E6F68116F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5275CC8-AE98-40EA-4BE5-8F4B1C73AC5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1C990E0-4A47-FE6B-BF23-D881DEC252A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C9CA3DB-DB17-5C44-E450-F09171AD7A8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consectetuer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Maecenas </a:t>
            </a:r>
            <a:r>
              <a:rPr lang="en-GB" dirty="0" err="1"/>
              <a:t>porttitor</a:t>
            </a:r>
            <a:r>
              <a:rPr lang="en-GB" dirty="0"/>
              <a:t> </a:t>
            </a:r>
            <a:r>
              <a:rPr lang="en-GB" dirty="0" err="1"/>
              <a:t>congue</a:t>
            </a:r>
            <a:r>
              <a:rPr lang="en-GB" dirty="0"/>
              <a:t> </a:t>
            </a:r>
            <a:r>
              <a:rPr lang="en-GB" dirty="0" err="1"/>
              <a:t>massa</a:t>
            </a:r>
            <a:r>
              <a:rPr lang="en-GB" dirty="0"/>
              <a:t>. </a:t>
            </a:r>
            <a:r>
              <a:rPr lang="en-GB" dirty="0" err="1"/>
              <a:t>Fusce</a:t>
            </a:r>
            <a:r>
              <a:rPr lang="en-GB" dirty="0"/>
              <a:t> </a:t>
            </a:r>
            <a:r>
              <a:rPr lang="en-GB" dirty="0" err="1"/>
              <a:t>posuere</a:t>
            </a:r>
            <a:r>
              <a:rPr lang="en-GB" dirty="0"/>
              <a:t>, magna </a:t>
            </a:r>
            <a:r>
              <a:rPr lang="en-GB" dirty="0" err="1"/>
              <a:t>sed</a:t>
            </a:r>
            <a:r>
              <a:rPr lang="en-GB" dirty="0"/>
              <a:t> pulvinar </a:t>
            </a:r>
            <a:r>
              <a:rPr lang="en-GB" dirty="0" err="1"/>
              <a:t>ultricies</a:t>
            </a:r>
            <a:r>
              <a:rPr lang="en-GB" dirty="0"/>
              <a:t>, </a:t>
            </a:r>
            <a:r>
              <a:rPr lang="en-GB" dirty="0" err="1"/>
              <a:t>purus</a:t>
            </a:r>
            <a:r>
              <a:rPr lang="en-GB" dirty="0"/>
              <a:t> </a:t>
            </a:r>
            <a:r>
              <a:rPr lang="en-GB" dirty="0" err="1"/>
              <a:t>lectus</a:t>
            </a:r>
            <a:r>
              <a:rPr lang="en-GB" dirty="0"/>
              <a:t> </a:t>
            </a:r>
            <a:r>
              <a:rPr lang="en-GB" dirty="0" err="1"/>
              <a:t>malesuada</a:t>
            </a:r>
            <a:r>
              <a:rPr lang="en-GB" dirty="0"/>
              <a:t> libero,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commodo</a:t>
            </a:r>
            <a:r>
              <a:rPr lang="en-GB" dirty="0"/>
              <a:t> magna eros </a:t>
            </a:r>
            <a:r>
              <a:rPr lang="en-GB" dirty="0" err="1"/>
              <a:t>quis</a:t>
            </a:r>
            <a:r>
              <a:rPr lang="en-GB" dirty="0"/>
              <a:t> </a:t>
            </a:r>
            <a:r>
              <a:rPr lang="en-GB" dirty="0" err="1"/>
              <a:t>urna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66234A47-A310-1807-B25B-E123397925E7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036" r="17036"/>
          <a:stretch/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E8623828-0BFE-8CDA-1E61-902691CD4BF9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006" r="17006"/>
          <a:stretch/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FB5ADDDC-9A2E-8B21-E081-3414FDB9BC56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006" r="17006"/>
          <a:stretch/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CD575F5F-FB37-E20E-0D01-B2B7A2A41C28}"/>
              </a:ext>
            </a:extLst>
          </p:cNvPr>
          <p:cNvPicPr>
            <a:picLocks noGrp="1" noChangeAspect="1"/>
          </p:cNvPicPr>
          <p:nvPr>
            <p:ph type="pic" sz="quarter" idx="36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036" r="17036"/>
          <a:stretch/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4C64A977-1C92-872A-2A61-8373CFCA7CE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0540" t="-20881" r="-27054" b="-38588"/>
          <a:stretch/>
        </p:blipFill>
        <p:spPr>
          <a:xfrm>
            <a:off x="676161" y="408072"/>
            <a:ext cx="1174424" cy="1170858"/>
          </a:xfrm>
        </p:spPr>
      </p:pic>
      <p:sp>
        <p:nvSpPr>
          <p:cNvPr id="26" name="Title 25">
            <a:extLst>
              <a:ext uri="{FF2B5EF4-FFF2-40B4-BE49-F238E27FC236}">
                <a16:creationId xmlns:a16="http://schemas.microsoft.com/office/drawing/2014/main" id="{F8AF7E41-AF36-E718-46EB-3F9A42C0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Header</a:t>
            </a:r>
          </a:p>
        </p:txBody>
      </p:sp>
    </p:spTree>
    <p:extLst>
      <p:ext uri="{BB962C8B-B14F-4D97-AF65-F5344CB8AC3E}">
        <p14:creationId xmlns:p14="http://schemas.microsoft.com/office/powerpoint/2010/main" val="335798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itslearning - 2025">
      <a:dk1>
        <a:srgbClr val="000000"/>
      </a:dk1>
      <a:lt1>
        <a:srgbClr val="FFFFFF"/>
      </a:lt1>
      <a:dk2>
        <a:srgbClr val="797979"/>
      </a:dk2>
      <a:lt2>
        <a:srgbClr val="089BF3"/>
      </a:lt2>
      <a:accent1>
        <a:srgbClr val="E9680C"/>
      </a:accent1>
      <a:accent2>
        <a:srgbClr val="444059"/>
      </a:accent2>
      <a:accent3>
        <a:srgbClr val="92D050"/>
      </a:accent3>
      <a:accent4>
        <a:srgbClr val="BD7CB3"/>
      </a:accent4>
      <a:accent5>
        <a:srgbClr val="565FA8"/>
      </a:accent5>
      <a:accent6>
        <a:srgbClr val="FF6C6C"/>
      </a:accent6>
      <a:hlink>
        <a:srgbClr val="1376AE"/>
      </a:hlink>
      <a:folHlink>
        <a:srgbClr val="1376AE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tslearning-powerpoint-feb-2025" id="{88D5C875-2B48-CA4F-A000-0C8609432422}" vid="{2D684343-7C43-814C-8B45-CA41F2CBC1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fccf1ae-c81f-423e-9b5c-ced3048931d0">
      <Terms xmlns="http://schemas.microsoft.com/office/infopath/2007/PartnerControls"/>
    </lcf76f155ced4ddcb4097134ff3c332f>
    <TaxCatchAll xmlns="f0974581-4bbf-443e-902f-14073e9fb4f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9196B9C02CB4DBA43D95359795D21" ma:contentTypeVersion="15" ma:contentTypeDescription="Create a new document." ma:contentTypeScope="" ma:versionID="3f044f07a8fde518f2e4aee91de7bf98">
  <xsd:schema xmlns:xsd="http://www.w3.org/2001/XMLSchema" xmlns:xs="http://www.w3.org/2001/XMLSchema" xmlns:p="http://schemas.microsoft.com/office/2006/metadata/properties" xmlns:ns2="1fccf1ae-c81f-423e-9b5c-ced3048931d0" xmlns:ns3="f0974581-4bbf-443e-902f-14073e9fb4f6" xmlns:ns4="a33fdb26-4b7a-4cf7-a020-2cae5ef3c57d" targetNamespace="http://schemas.microsoft.com/office/2006/metadata/properties" ma:root="true" ma:fieldsID="efdf703e2cc788342b94c8e4022d14ae" ns2:_="" ns3:_="" ns4:_="">
    <xsd:import namespace="1fccf1ae-c81f-423e-9b5c-ced3048931d0"/>
    <xsd:import namespace="f0974581-4bbf-443e-902f-14073e9fb4f6"/>
    <xsd:import namespace="a33fdb26-4b7a-4cf7-a020-2cae5ef3c57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4:SharedWithUsers" minOccurs="0"/>
                <xsd:element ref="ns4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ccf1ae-c81f-423e-9b5c-ced3048931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4d49524a-21d1-44ef-b988-918b9b43375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974581-4bbf-443e-902f-14073e9fb4f6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bb1f5f98-e39d-4cf4-8de7-a8b5453fa23f}" ma:internalName="TaxCatchAll" ma:showField="CatchAllData" ma:web="a33fdb26-4b7a-4cf7-a020-2cae5ef3c57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3fdb26-4b7a-4cf7-a020-2cae5ef3c57d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4C1680-13F9-4317-B143-3CEA826371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F0BF62-C6C1-4A77-882C-C2D1B2A13426}">
  <ds:schemaRefs>
    <ds:schemaRef ds:uri="http://purl.org/dc/terms/"/>
    <ds:schemaRef ds:uri="a33fdb26-4b7a-4cf7-a020-2cae5ef3c57d"/>
    <ds:schemaRef ds:uri="1fccf1ae-c81f-423e-9b5c-ced3048931d0"/>
    <ds:schemaRef ds:uri="f0974581-4bbf-443e-902f-14073e9fb4f6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E9BDD90-86A8-47E6-9EC1-BBB8F0DDF1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ccf1ae-c81f-423e-9b5c-ced3048931d0"/>
    <ds:schemaRef ds:uri="f0974581-4bbf-443e-902f-14073e9fb4f6"/>
    <ds:schemaRef ds:uri="a33fdb26-4b7a-4cf7-a020-2cae5ef3c57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3575</TotalTime>
  <Words>2173</Words>
  <Application>Microsoft Office PowerPoint</Application>
  <PresentationFormat>Widescreen</PresentationFormat>
  <Paragraphs>193</Paragraphs>
  <Slides>30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Back to  School 2025</vt:lpstr>
      <vt:lpstr>Agenda</vt:lpstr>
      <vt:lpstr>PowerPoint Presentation</vt:lpstr>
      <vt:lpstr>Add your title</vt:lpstr>
      <vt:lpstr>Start a new section</vt:lpstr>
      <vt:lpstr>Heading goes here…</vt:lpstr>
      <vt:lpstr>Sub Header</vt:lpstr>
      <vt:lpstr>PowerPoint Presentation</vt:lpstr>
      <vt:lpstr>Your Header</vt:lpstr>
      <vt:lpstr>Start a new section</vt:lpstr>
      <vt:lpstr>Academic eLearning Statistics</vt:lpstr>
      <vt:lpstr>How effective is itslearning?</vt:lpstr>
      <vt:lpstr>One Secure Login, Seamless Access</vt:lpstr>
      <vt:lpstr>A leading European LMS</vt:lpstr>
      <vt:lpstr>We asked 1500 teachers…</vt:lpstr>
      <vt:lpstr>PowerPoint Presentation</vt:lpstr>
      <vt:lpstr>How can an LMS transform education?</vt:lpstr>
      <vt:lpstr>Your Header</vt:lpstr>
      <vt:lpstr>Header to go here…</vt:lpstr>
      <vt:lpstr>Heading to go here…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Anthony Peters</dc:creator>
  <cp:lastModifiedBy>Anthony Peters</cp:lastModifiedBy>
  <cp:revision>37</cp:revision>
  <dcterms:created xsi:type="dcterms:W3CDTF">2025-02-27T16:35:38Z</dcterms:created>
  <dcterms:modified xsi:type="dcterms:W3CDTF">2026-01-15T15:29:33Z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0x010100BA89196B9C02CB4DBA43D95359795D21</vt:lpwstr>
  </property>
  <property fmtid="{D5CDD505-2E9C-101B-9397-08002B2CF9AE}" pid="3" name="MediaServiceImageTags">
    <vt:lpwstr/>
  </property>
</Properties>
</file>